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  <p:sldId id="266" r:id="rId9"/>
    <p:sldId id="268" r:id="rId10"/>
    <p:sldId id="269" r:id="rId11"/>
    <p:sldId id="265" r:id="rId1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5FD8"/>
    <a:srgbClr val="F2B792"/>
    <a:srgbClr val="F29391"/>
    <a:srgbClr val="F04C48"/>
    <a:srgbClr val="BD3B39"/>
    <a:srgbClr val="702322"/>
    <a:srgbClr val="4D1817"/>
    <a:srgbClr val="000000"/>
    <a:srgbClr val="5577DA"/>
    <a:srgbClr val="A623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476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4E9E9A-48F2-48FB-8FD4-4E19F0818BC5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B53E1694-3DB5-4FDB-AC81-7D21C03114C2}">
      <dgm:prSet phldrT="[Text]"/>
      <dgm:spPr>
        <a:solidFill>
          <a:srgbClr val="F04C48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Snažší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výuka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principu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algoritmů</a:t>
          </a:r>
          <a:endParaRPr lang="cs-CZ" dirty="0"/>
        </a:p>
      </dgm:t>
    </dgm:pt>
    <dgm:pt modelId="{B794F701-F4EB-4354-94F3-386C6D613C56}" type="parTrans" cxnId="{11783801-CADD-4443-80EA-70F016CE9BDA}">
      <dgm:prSet/>
      <dgm:spPr/>
      <dgm:t>
        <a:bodyPr/>
        <a:lstStyle/>
        <a:p>
          <a:endParaRPr lang="cs-CZ"/>
        </a:p>
      </dgm:t>
    </dgm:pt>
    <dgm:pt modelId="{B2E0310B-E00F-4E22-BAC5-8D54EF017A06}" type="sibTrans" cxnId="{11783801-CADD-4443-80EA-70F016CE9BDA}">
      <dgm:prSet/>
      <dgm:spPr/>
      <dgm:t>
        <a:bodyPr/>
        <a:lstStyle/>
        <a:p>
          <a:endParaRPr lang="cs-CZ"/>
        </a:p>
      </dgm:t>
    </dgm:pt>
    <dgm:pt modelId="{9C580A79-6578-4F5D-8B9A-F360520EF40F}">
      <dgm:prSet phldrT="[Text]"/>
      <dgm:spPr>
        <a:solidFill>
          <a:srgbClr val="21A296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Jednoduché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vytváření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grafů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endParaRPr lang="cs-CZ" dirty="0"/>
        </a:p>
      </dgm:t>
    </dgm:pt>
    <dgm:pt modelId="{6E5AC57A-9E1D-477C-A563-5AF56AAE4FD8}" type="parTrans" cxnId="{C6605789-E78B-41F7-A744-B947954C2252}">
      <dgm:prSet/>
      <dgm:spPr/>
      <dgm:t>
        <a:bodyPr/>
        <a:lstStyle/>
        <a:p>
          <a:endParaRPr lang="cs-CZ"/>
        </a:p>
      </dgm:t>
    </dgm:pt>
    <dgm:pt modelId="{3BBAC73C-FE94-45FA-B4D9-0FD5679873DB}" type="sibTrans" cxnId="{C6605789-E78B-41F7-A744-B947954C2252}">
      <dgm:prSet/>
      <dgm:spPr/>
      <dgm:t>
        <a:bodyPr/>
        <a:lstStyle/>
        <a:p>
          <a:endParaRPr lang="cs-CZ"/>
        </a:p>
      </dgm:t>
    </dgm:pt>
    <dgm:pt modelId="{DC5FBEDF-3BC9-47D6-B41D-95CBF3D6FEF9}">
      <dgm:prSet phldrT="[Text]"/>
      <dgm:spPr>
        <a:solidFill>
          <a:srgbClr val="10429B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Domácímu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procvičování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a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pochopení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látky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b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</a:b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z ADS I a ADS II</a:t>
          </a:r>
          <a:endParaRPr lang="cs-CZ" dirty="0"/>
        </a:p>
      </dgm:t>
    </dgm:pt>
    <dgm:pt modelId="{AEBA1530-2E74-49E3-80AD-3C2DD0016DE2}" type="parTrans" cxnId="{97690745-7ED1-40F8-980A-422C4D0B9978}">
      <dgm:prSet/>
      <dgm:spPr/>
      <dgm:t>
        <a:bodyPr/>
        <a:lstStyle/>
        <a:p>
          <a:endParaRPr lang="cs-CZ"/>
        </a:p>
      </dgm:t>
    </dgm:pt>
    <dgm:pt modelId="{AFAC1D7F-5963-489D-A10A-BA3E0AF4118F}" type="sibTrans" cxnId="{97690745-7ED1-40F8-980A-422C4D0B9978}">
      <dgm:prSet/>
      <dgm:spPr/>
      <dgm:t>
        <a:bodyPr/>
        <a:lstStyle/>
        <a:p>
          <a:endParaRPr lang="cs-CZ"/>
        </a:p>
      </dgm:t>
    </dgm:pt>
    <dgm:pt modelId="{B4BCB506-C6C5-4698-B1E7-1AEC745C46D1}" type="pres">
      <dgm:prSet presAssocID="{894E9E9A-48F2-48FB-8FD4-4E19F0818BC5}" presName="linearFlow" presStyleCnt="0">
        <dgm:presLayoutVars>
          <dgm:dir/>
          <dgm:resizeHandles val="exact"/>
        </dgm:presLayoutVars>
      </dgm:prSet>
      <dgm:spPr/>
    </dgm:pt>
    <dgm:pt modelId="{4C97C9DA-78A7-4F6D-9512-D1D60D574D50}" type="pres">
      <dgm:prSet presAssocID="{B53E1694-3DB5-4FDB-AC81-7D21C03114C2}" presName="composite" presStyleCnt="0"/>
      <dgm:spPr/>
    </dgm:pt>
    <dgm:pt modelId="{4759CB20-D623-4743-A9BA-39F8E5607D21}" type="pres">
      <dgm:prSet presAssocID="{B53E1694-3DB5-4FDB-AC81-7D21C03114C2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řída"/>
        </a:ext>
      </dgm:extLst>
    </dgm:pt>
    <dgm:pt modelId="{D00C49D2-CCD2-416D-B318-66C854AEEC14}" type="pres">
      <dgm:prSet presAssocID="{B53E1694-3DB5-4FDB-AC81-7D21C03114C2}" presName="txShp" presStyleLbl="node1" presStyleIdx="0" presStyleCnt="3">
        <dgm:presLayoutVars>
          <dgm:bulletEnabled val="1"/>
        </dgm:presLayoutVars>
      </dgm:prSet>
      <dgm:spPr/>
    </dgm:pt>
    <dgm:pt modelId="{349CA7B6-3B9B-4438-A08B-FFCF7EF9A1D0}" type="pres">
      <dgm:prSet presAssocID="{B2E0310B-E00F-4E22-BAC5-8D54EF017A06}" presName="spacing" presStyleCnt="0"/>
      <dgm:spPr/>
    </dgm:pt>
    <dgm:pt modelId="{0CA8D0D7-DD67-4D57-BEB5-1683E90E0E19}" type="pres">
      <dgm:prSet presAssocID="{9C580A79-6578-4F5D-8B9A-F360520EF40F}" presName="composite" presStyleCnt="0"/>
      <dgm:spPr/>
    </dgm:pt>
    <dgm:pt modelId="{71BED0E6-7341-433C-BBF0-72348A08FA51}" type="pres">
      <dgm:prSet presAssocID="{9C580A79-6578-4F5D-8B9A-F360520EF40F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íť"/>
        </a:ext>
      </dgm:extLst>
    </dgm:pt>
    <dgm:pt modelId="{1C776BAF-BBF2-482D-9631-734C00556A8D}" type="pres">
      <dgm:prSet presAssocID="{9C580A79-6578-4F5D-8B9A-F360520EF40F}" presName="txShp" presStyleLbl="node1" presStyleIdx="1" presStyleCnt="3">
        <dgm:presLayoutVars>
          <dgm:bulletEnabled val="1"/>
        </dgm:presLayoutVars>
      </dgm:prSet>
      <dgm:spPr/>
    </dgm:pt>
    <dgm:pt modelId="{6AE6D2AF-D501-474B-9F4D-C553FD01816E}" type="pres">
      <dgm:prSet presAssocID="{3BBAC73C-FE94-45FA-B4D9-0FD5679873DB}" presName="spacing" presStyleCnt="0"/>
      <dgm:spPr/>
    </dgm:pt>
    <dgm:pt modelId="{5AD09E2B-FBA7-49B0-94E0-4D28D82A3199}" type="pres">
      <dgm:prSet presAssocID="{DC5FBEDF-3BC9-47D6-B41D-95CBF3D6FEF9}" presName="composite" presStyleCnt="0"/>
      <dgm:spPr/>
    </dgm:pt>
    <dgm:pt modelId="{26C7191F-1EBD-4DA2-8439-611D307B5AEE}" type="pres">
      <dgm:prSet presAssocID="{DC5FBEDF-3BC9-47D6-B41D-95CBF3D6FEF9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ůl"/>
        </a:ext>
      </dgm:extLst>
    </dgm:pt>
    <dgm:pt modelId="{DAD413A9-A9DC-42D0-9F95-3AC7BE31015B}" type="pres">
      <dgm:prSet presAssocID="{DC5FBEDF-3BC9-47D6-B41D-95CBF3D6FEF9}" presName="txShp" presStyleLbl="node1" presStyleIdx="2" presStyleCnt="3">
        <dgm:presLayoutVars>
          <dgm:bulletEnabled val="1"/>
        </dgm:presLayoutVars>
      </dgm:prSet>
      <dgm:spPr/>
    </dgm:pt>
  </dgm:ptLst>
  <dgm:cxnLst>
    <dgm:cxn modelId="{11783801-CADD-4443-80EA-70F016CE9BDA}" srcId="{894E9E9A-48F2-48FB-8FD4-4E19F0818BC5}" destId="{B53E1694-3DB5-4FDB-AC81-7D21C03114C2}" srcOrd="0" destOrd="0" parTransId="{B794F701-F4EB-4354-94F3-386C6D613C56}" sibTransId="{B2E0310B-E00F-4E22-BAC5-8D54EF017A06}"/>
    <dgm:cxn modelId="{1E02D701-6B4E-491E-AB1B-A82C29CE3702}" type="presOf" srcId="{9C580A79-6578-4F5D-8B9A-F360520EF40F}" destId="{1C776BAF-BBF2-482D-9631-734C00556A8D}" srcOrd="0" destOrd="0" presId="urn:microsoft.com/office/officeart/2005/8/layout/vList3"/>
    <dgm:cxn modelId="{C7875112-8C0F-48EF-8F0A-C90B9E625B4B}" type="presOf" srcId="{894E9E9A-48F2-48FB-8FD4-4E19F0818BC5}" destId="{B4BCB506-C6C5-4698-B1E7-1AEC745C46D1}" srcOrd="0" destOrd="0" presId="urn:microsoft.com/office/officeart/2005/8/layout/vList3"/>
    <dgm:cxn modelId="{97690745-7ED1-40F8-980A-422C4D0B9978}" srcId="{894E9E9A-48F2-48FB-8FD4-4E19F0818BC5}" destId="{DC5FBEDF-3BC9-47D6-B41D-95CBF3D6FEF9}" srcOrd="2" destOrd="0" parTransId="{AEBA1530-2E74-49E3-80AD-3C2DD0016DE2}" sibTransId="{AFAC1D7F-5963-489D-A10A-BA3E0AF4118F}"/>
    <dgm:cxn modelId="{C6605789-E78B-41F7-A744-B947954C2252}" srcId="{894E9E9A-48F2-48FB-8FD4-4E19F0818BC5}" destId="{9C580A79-6578-4F5D-8B9A-F360520EF40F}" srcOrd="1" destOrd="0" parTransId="{6E5AC57A-9E1D-477C-A563-5AF56AAE4FD8}" sibTransId="{3BBAC73C-FE94-45FA-B4D9-0FD5679873DB}"/>
    <dgm:cxn modelId="{C43FA5BD-287E-479E-A634-DF7397F49524}" type="presOf" srcId="{B53E1694-3DB5-4FDB-AC81-7D21C03114C2}" destId="{D00C49D2-CCD2-416D-B318-66C854AEEC14}" srcOrd="0" destOrd="0" presId="urn:microsoft.com/office/officeart/2005/8/layout/vList3"/>
    <dgm:cxn modelId="{5D0E1ED5-B337-4737-9376-8F28E83CCBE6}" type="presOf" srcId="{DC5FBEDF-3BC9-47D6-B41D-95CBF3D6FEF9}" destId="{DAD413A9-A9DC-42D0-9F95-3AC7BE31015B}" srcOrd="0" destOrd="0" presId="urn:microsoft.com/office/officeart/2005/8/layout/vList3"/>
    <dgm:cxn modelId="{14324B48-43F6-40E6-8906-956B9C58A6BF}" type="presParOf" srcId="{B4BCB506-C6C5-4698-B1E7-1AEC745C46D1}" destId="{4C97C9DA-78A7-4F6D-9512-D1D60D574D50}" srcOrd="0" destOrd="0" presId="urn:microsoft.com/office/officeart/2005/8/layout/vList3"/>
    <dgm:cxn modelId="{FF7E1DD4-8D97-4F39-A990-2EF63F71ADE5}" type="presParOf" srcId="{4C97C9DA-78A7-4F6D-9512-D1D60D574D50}" destId="{4759CB20-D623-4743-A9BA-39F8E5607D21}" srcOrd="0" destOrd="0" presId="urn:microsoft.com/office/officeart/2005/8/layout/vList3"/>
    <dgm:cxn modelId="{6D85CA4B-7353-4327-8F8E-B85B79747E76}" type="presParOf" srcId="{4C97C9DA-78A7-4F6D-9512-D1D60D574D50}" destId="{D00C49D2-CCD2-416D-B318-66C854AEEC14}" srcOrd="1" destOrd="0" presId="urn:microsoft.com/office/officeart/2005/8/layout/vList3"/>
    <dgm:cxn modelId="{BBEB7118-48CE-443D-99E5-2225820B10AE}" type="presParOf" srcId="{B4BCB506-C6C5-4698-B1E7-1AEC745C46D1}" destId="{349CA7B6-3B9B-4438-A08B-FFCF7EF9A1D0}" srcOrd="1" destOrd="0" presId="urn:microsoft.com/office/officeart/2005/8/layout/vList3"/>
    <dgm:cxn modelId="{31BA064B-115B-42E7-B671-C002C0AB293C}" type="presParOf" srcId="{B4BCB506-C6C5-4698-B1E7-1AEC745C46D1}" destId="{0CA8D0D7-DD67-4D57-BEB5-1683E90E0E19}" srcOrd="2" destOrd="0" presId="urn:microsoft.com/office/officeart/2005/8/layout/vList3"/>
    <dgm:cxn modelId="{7F8BDA18-06BB-4B32-8C5C-C7F582A0E231}" type="presParOf" srcId="{0CA8D0D7-DD67-4D57-BEB5-1683E90E0E19}" destId="{71BED0E6-7341-433C-BBF0-72348A08FA51}" srcOrd="0" destOrd="0" presId="urn:microsoft.com/office/officeart/2005/8/layout/vList3"/>
    <dgm:cxn modelId="{B7374325-9AB7-4C71-AD7A-831AF995F679}" type="presParOf" srcId="{0CA8D0D7-DD67-4D57-BEB5-1683E90E0E19}" destId="{1C776BAF-BBF2-482D-9631-734C00556A8D}" srcOrd="1" destOrd="0" presId="urn:microsoft.com/office/officeart/2005/8/layout/vList3"/>
    <dgm:cxn modelId="{8A131838-1128-44C3-B74E-10ABCC09C042}" type="presParOf" srcId="{B4BCB506-C6C5-4698-B1E7-1AEC745C46D1}" destId="{6AE6D2AF-D501-474B-9F4D-C553FD01816E}" srcOrd="3" destOrd="0" presId="urn:microsoft.com/office/officeart/2005/8/layout/vList3"/>
    <dgm:cxn modelId="{C20F1766-DF14-48F5-96D4-C530B6FA3BC8}" type="presParOf" srcId="{B4BCB506-C6C5-4698-B1E7-1AEC745C46D1}" destId="{5AD09E2B-FBA7-49B0-94E0-4D28D82A3199}" srcOrd="4" destOrd="0" presId="urn:microsoft.com/office/officeart/2005/8/layout/vList3"/>
    <dgm:cxn modelId="{60D416CF-3D54-45EE-8E78-877DD18D9247}" type="presParOf" srcId="{5AD09E2B-FBA7-49B0-94E0-4D28D82A3199}" destId="{26C7191F-1EBD-4DA2-8439-611D307B5AEE}" srcOrd="0" destOrd="0" presId="urn:microsoft.com/office/officeart/2005/8/layout/vList3"/>
    <dgm:cxn modelId="{9DC9B5F6-29B6-4EA7-BB09-9D9831E21495}" type="presParOf" srcId="{5AD09E2B-FBA7-49B0-94E0-4D28D82A3199}" destId="{DAD413A9-A9DC-42D0-9F95-3AC7BE3101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C19AA2-DB91-462F-960D-100C6C8F43A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2613097-519A-4D9E-BEE6-29B99DDA1C2A}">
      <dgm:prSet/>
      <dgm:spPr/>
      <dgm:t>
        <a:bodyPr/>
        <a:lstStyle/>
        <a:p>
          <a:r>
            <a:rPr lang="en-US"/>
            <a:t>Na co graf vykreslovat</a:t>
          </a:r>
        </a:p>
      </dgm:t>
    </dgm:pt>
    <dgm:pt modelId="{ECD645B8-7994-4203-B407-14CC9A0B9BD1}" type="parTrans" cxnId="{01532C27-F86D-4276-BABA-38A544C088EF}">
      <dgm:prSet/>
      <dgm:spPr/>
      <dgm:t>
        <a:bodyPr/>
        <a:lstStyle/>
        <a:p>
          <a:endParaRPr lang="en-US"/>
        </a:p>
      </dgm:t>
    </dgm:pt>
    <dgm:pt modelId="{19539842-246A-4C53-BB5A-8F983D48464B}" type="sibTrans" cxnId="{01532C27-F86D-4276-BABA-38A544C088EF}">
      <dgm:prSet/>
      <dgm:spPr/>
      <dgm:t>
        <a:bodyPr/>
        <a:lstStyle/>
        <a:p>
          <a:endParaRPr lang="en-US"/>
        </a:p>
      </dgm:t>
    </dgm:pt>
    <dgm:pt modelId="{25F63238-49C2-448A-A2D7-80B4D8B8EFEE}">
      <dgm:prSet/>
      <dgm:spPr/>
      <dgm:t>
        <a:bodyPr/>
        <a:lstStyle/>
        <a:p>
          <a:r>
            <a:rPr lang="en-US"/>
            <a:t>Jak a čím budou vrcholy a hrany graficky reprezentované</a:t>
          </a:r>
        </a:p>
      </dgm:t>
    </dgm:pt>
    <dgm:pt modelId="{DC16716A-F499-4FE5-B2F8-5DB7EDB940CF}" type="parTrans" cxnId="{C710AD3D-DF6A-4ED9-8F33-EAF966D74275}">
      <dgm:prSet/>
      <dgm:spPr/>
      <dgm:t>
        <a:bodyPr/>
        <a:lstStyle/>
        <a:p>
          <a:endParaRPr lang="en-US"/>
        </a:p>
      </dgm:t>
    </dgm:pt>
    <dgm:pt modelId="{C3C423D8-2D67-406D-A117-F8CD184C1C72}" type="sibTrans" cxnId="{C710AD3D-DF6A-4ED9-8F33-EAF966D74275}">
      <dgm:prSet/>
      <dgm:spPr/>
      <dgm:t>
        <a:bodyPr/>
        <a:lstStyle/>
        <a:p>
          <a:endParaRPr lang="en-US"/>
        </a:p>
      </dgm:t>
    </dgm:pt>
    <dgm:pt modelId="{E35CB273-0C15-480C-802A-9A61349CA29A}">
      <dgm:prSet/>
      <dgm:spPr/>
      <dgm:t>
        <a:bodyPr/>
        <a:lstStyle/>
        <a:p>
          <a:r>
            <a:rPr lang="en-US"/>
            <a:t>Jak je bude uživatel přidávat, mazat, pohybovat s nimi</a:t>
          </a:r>
        </a:p>
      </dgm:t>
    </dgm:pt>
    <dgm:pt modelId="{DE115988-D428-448C-9167-6BE2214779D9}" type="parTrans" cxnId="{694696DA-41E2-437D-B4A7-E04581CC9FB8}">
      <dgm:prSet/>
      <dgm:spPr/>
      <dgm:t>
        <a:bodyPr/>
        <a:lstStyle/>
        <a:p>
          <a:endParaRPr lang="en-US"/>
        </a:p>
      </dgm:t>
    </dgm:pt>
    <dgm:pt modelId="{D300121D-094C-47B4-AA79-C0DBC76B8C8E}" type="sibTrans" cxnId="{694696DA-41E2-437D-B4A7-E04581CC9FB8}">
      <dgm:prSet/>
      <dgm:spPr/>
      <dgm:t>
        <a:bodyPr/>
        <a:lstStyle/>
        <a:p>
          <a:endParaRPr lang="en-US"/>
        </a:p>
      </dgm:t>
    </dgm:pt>
    <dgm:pt modelId="{04DF7914-EA13-4A90-AEE3-22B092BD01CE}">
      <dgm:prSet/>
      <dgm:spPr/>
      <dgm:t>
        <a:bodyPr/>
        <a:lstStyle/>
        <a:p>
          <a:r>
            <a:rPr lang="en-US"/>
            <a:t>Co všechno může uživatel nastavit a jak (jméno, délka, barva)</a:t>
          </a:r>
        </a:p>
      </dgm:t>
    </dgm:pt>
    <dgm:pt modelId="{B4637B92-D41B-447C-9679-5A5BAF8B4A09}" type="parTrans" cxnId="{8AE25846-F5E3-4CDF-B057-36198A2B312B}">
      <dgm:prSet/>
      <dgm:spPr/>
      <dgm:t>
        <a:bodyPr/>
        <a:lstStyle/>
        <a:p>
          <a:endParaRPr lang="en-US"/>
        </a:p>
      </dgm:t>
    </dgm:pt>
    <dgm:pt modelId="{6D7F7A00-10BD-4332-A994-D1DDD6F0FFC6}" type="sibTrans" cxnId="{8AE25846-F5E3-4CDF-B057-36198A2B312B}">
      <dgm:prSet/>
      <dgm:spPr/>
      <dgm:t>
        <a:bodyPr/>
        <a:lstStyle/>
        <a:p>
          <a:endParaRPr lang="en-US"/>
        </a:p>
      </dgm:t>
    </dgm:pt>
    <dgm:pt modelId="{DD2F0FDB-CEBF-416D-BF9B-483D4F62EC9A}">
      <dgm:prSet/>
      <dgm:spPr/>
      <dgm:t>
        <a:bodyPr/>
        <a:lstStyle/>
        <a:p>
          <a:r>
            <a:rPr lang="en-US"/>
            <a:t>Jak vytvořit hranu, aby opravdu mohla vest jen z vrcholu do vrcholu, ale její tvoření bylo co nejpohodlnější</a:t>
          </a:r>
        </a:p>
      </dgm:t>
    </dgm:pt>
    <dgm:pt modelId="{99F1E601-3A49-4AE5-980A-28CBA83E9850}" type="parTrans" cxnId="{10BEBA7E-FA93-45E4-A28D-A06A959B119B}">
      <dgm:prSet/>
      <dgm:spPr/>
      <dgm:t>
        <a:bodyPr/>
        <a:lstStyle/>
        <a:p>
          <a:endParaRPr lang="en-US"/>
        </a:p>
      </dgm:t>
    </dgm:pt>
    <dgm:pt modelId="{4F857057-4E1F-4E6B-82EF-0D3CA04B2FFD}" type="sibTrans" cxnId="{10BEBA7E-FA93-45E4-A28D-A06A959B119B}">
      <dgm:prSet/>
      <dgm:spPr/>
      <dgm:t>
        <a:bodyPr/>
        <a:lstStyle/>
        <a:p>
          <a:endParaRPr lang="en-US"/>
        </a:p>
      </dgm:t>
    </dgm:pt>
    <dgm:pt modelId="{2D63C7FA-25B2-4E02-97A6-D36B5FB5B684}">
      <dgm:prSet/>
      <dgm:spPr/>
      <dgm:t>
        <a:bodyPr/>
        <a:lstStyle/>
        <a:p>
          <a:r>
            <a:rPr lang="en-US"/>
            <a:t>Jak to udělat, aby hrana směřovala a vycházela vždy ze středu vrcholu</a:t>
          </a:r>
        </a:p>
      </dgm:t>
    </dgm:pt>
    <dgm:pt modelId="{B7844669-0A23-4C16-B641-0782337FDDEB}" type="parTrans" cxnId="{C9A8514B-2EBC-4874-9DC9-892CCF2371D1}">
      <dgm:prSet/>
      <dgm:spPr/>
      <dgm:t>
        <a:bodyPr/>
        <a:lstStyle/>
        <a:p>
          <a:endParaRPr lang="en-US"/>
        </a:p>
      </dgm:t>
    </dgm:pt>
    <dgm:pt modelId="{C3856C2F-E261-4366-A3DE-2D69B102EADE}" type="sibTrans" cxnId="{C9A8514B-2EBC-4874-9DC9-892CCF2371D1}">
      <dgm:prSet/>
      <dgm:spPr/>
      <dgm:t>
        <a:bodyPr/>
        <a:lstStyle/>
        <a:p>
          <a:endParaRPr lang="en-US"/>
        </a:p>
      </dgm:t>
    </dgm:pt>
    <dgm:pt modelId="{28706D7A-8C59-43B3-BDC8-35FF35618E19}">
      <dgm:prSet/>
      <dgm:spPr/>
      <dgm:t>
        <a:bodyPr/>
        <a:lstStyle/>
        <a:p>
          <a:r>
            <a:rPr lang="en-US"/>
            <a:t>Jak vrcholy a hrany, které vytvořil uživatel, převést na vrcholya hrany, se kterými pracují algoritmy</a:t>
          </a:r>
        </a:p>
      </dgm:t>
    </dgm:pt>
    <dgm:pt modelId="{DEBE1DE5-81DE-4850-8C3E-4F949F1E4B70}" type="parTrans" cxnId="{0CA8B7F4-1BFB-472E-B198-46110DFC49C4}">
      <dgm:prSet/>
      <dgm:spPr/>
      <dgm:t>
        <a:bodyPr/>
        <a:lstStyle/>
        <a:p>
          <a:endParaRPr lang="en-US"/>
        </a:p>
      </dgm:t>
    </dgm:pt>
    <dgm:pt modelId="{2C685743-2659-4B9B-A90F-ECAEF4C554F3}" type="sibTrans" cxnId="{0CA8B7F4-1BFB-472E-B198-46110DFC49C4}">
      <dgm:prSet/>
      <dgm:spPr/>
      <dgm:t>
        <a:bodyPr/>
        <a:lstStyle/>
        <a:p>
          <a:endParaRPr lang="en-US"/>
        </a:p>
      </dgm:t>
    </dgm:pt>
    <dgm:pt modelId="{3A116E0B-345B-4CAF-9A68-DA31498F9A48}" type="pres">
      <dgm:prSet presAssocID="{4AC19AA2-DB91-462F-960D-100C6C8F43AF}" presName="linear" presStyleCnt="0">
        <dgm:presLayoutVars>
          <dgm:animLvl val="lvl"/>
          <dgm:resizeHandles val="exact"/>
        </dgm:presLayoutVars>
      </dgm:prSet>
      <dgm:spPr/>
    </dgm:pt>
    <dgm:pt modelId="{11AF6ABC-42F7-4546-8E56-B2B76FFF7C6D}" type="pres">
      <dgm:prSet presAssocID="{F2613097-519A-4D9E-BEE6-29B99DDA1C2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67E4406-18C7-4974-801D-C2FEA11AE086}" type="pres">
      <dgm:prSet presAssocID="{19539842-246A-4C53-BB5A-8F983D48464B}" presName="spacer" presStyleCnt="0"/>
      <dgm:spPr/>
    </dgm:pt>
    <dgm:pt modelId="{5546D478-D347-44FF-A8E2-DB4C18AB80FE}" type="pres">
      <dgm:prSet presAssocID="{25F63238-49C2-448A-A2D7-80B4D8B8EFE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B98FC9A4-F055-47CC-BB70-9DE6575C3843}" type="pres">
      <dgm:prSet presAssocID="{C3C423D8-2D67-406D-A117-F8CD184C1C72}" presName="spacer" presStyleCnt="0"/>
      <dgm:spPr/>
    </dgm:pt>
    <dgm:pt modelId="{17A09B5F-EC4B-4F4D-95D0-9B8729D45075}" type="pres">
      <dgm:prSet presAssocID="{E35CB273-0C15-480C-802A-9A61349CA29A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8E89F813-BC5C-4EF4-8653-6085CB0BB475}" type="pres">
      <dgm:prSet presAssocID="{D300121D-094C-47B4-AA79-C0DBC76B8C8E}" presName="spacer" presStyleCnt="0"/>
      <dgm:spPr/>
    </dgm:pt>
    <dgm:pt modelId="{AA7E61BD-1327-4B1F-969C-A7C8D4072245}" type="pres">
      <dgm:prSet presAssocID="{04DF7914-EA13-4A90-AEE3-22B092BD01C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06C10CE-FCFB-4692-98D1-2BE479846F96}" type="pres">
      <dgm:prSet presAssocID="{6D7F7A00-10BD-4332-A994-D1DDD6F0FFC6}" presName="spacer" presStyleCnt="0"/>
      <dgm:spPr/>
    </dgm:pt>
    <dgm:pt modelId="{C72CF24B-6423-4F56-80DB-0208C015FB99}" type="pres">
      <dgm:prSet presAssocID="{DD2F0FDB-CEBF-416D-BF9B-483D4F62EC9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F9B50D70-85F6-41A3-88AB-A8B7C8041B68}" type="pres">
      <dgm:prSet presAssocID="{4F857057-4E1F-4E6B-82EF-0D3CA04B2FFD}" presName="spacer" presStyleCnt="0"/>
      <dgm:spPr/>
    </dgm:pt>
    <dgm:pt modelId="{FD4D4302-F487-4848-8C71-73761EBBA983}" type="pres">
      <dgm:prSet presAssocID="{2D63C7FA-25B2-4E02-97A6-D36B5FB5B684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5864FA1-A576-49C9-82B8-8C867B2AEA08}" type="pres">
      <dgm:prSet presAssocID="{C3856C2F-E261-4366-A3DE-2D69B102EADE}" presName="spacer" presStyleCnt="0"/>
      <dgm:spPr/>
    </dgm:pt>
    <dgm:pt modelId="{1B5DA7C6-04D0-4444-AC30-84F8AF0E859C}" type="pres">
      <dgm:prSet presAssocID="{28706D7A-8C59-43B3-BDC8-35FF35618E19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AAE6B17-7CBD-4C05-93D6-D8E3D21F8A1A}" type="presOf" srcId="{28706D7A-8C59-43B3-BDC8-35FF35618E19}" destId="{1B5DA7C6-04D0-4444-AC30-84F8AF0E859C}" srcOrd="0" destOrd="0" presId="urn:microsoft.com/office/officeart/2005/8/layout/vList2"/>
    <dgm:cxn modelId="{6BE2421E-FB7B-4BFF-B39F-6202D9B22314}" type="presOf" srcId="{25F63238-49C2-448A-A2D7-80B4D8B8EFEE}" destId="{5546D478-D347-44FF-A8E2-DB4C18AB80FE}" srcOrd="0" destOrd="0" presId="urn:microsoft.com/office/officeart/2005/8/layout/vList2"/>
    <dgm:cxn modelId="{1B2E1620-EB4F-42F1-89B5-FE007729250A}" type="presOf" srcId="{DD2F0FDB-CEBF-416D-BF9B-483D4F62EC9A}" destId="{C72CF24B-6423-4F56-80DB-0208C015FB99}" srcOrd="0" destOrd="0" presId="urn:microsoft.com/office/officeart/2005/8/layout/vList2"/>
    <dgm:cxn modelId="{01532C27-F86D-4276-BABA-38A544C088EF}" srcId="{4AC19AA2-DB91-462F-960D-100C6C8F43AF}" destId="{F2613097-519A-4D9E-BEE6-29B99DDA1C2A}" srcOrd="0" destOrd="0" parTransId="{ECD645B8-7994-4203-B407-14CC9A0B9BD1}" sibTransId="{19539842-246A-4C53-BB5A-8F983D48464B}"/>
    <dgm:cxn modelId="{546FD337-6C0B-4314-9CA5-23450CBCF3D8}" type="presOf" srcId="{F2613097-519A-4D9E-BEE6-29B99DDA1C2A}" destId="{11AF6ABC-42F7-4546-8E56-B2B76FFF7C6D}" srcOrd="0" destOrd="0" presId="urn:microsoft.com/office/officeart/2005/8/layout/vList2"/>
    <dgm:cxn modelId="{C710AD3D-DF6A-4ED9-8F33-EAF966D74275}" srcId="{4AC19AA2-DB91-462F-960D-100C6C8F43AF}" destId="{25F63238-49C2-448A-A2D7-80B4D8B8EFEE}" srcOrd="1" destOrd="0" parTransId="{DC16716A-F499-4FE5-B2F8-5DB7EDB940CF}" sibTransId="{C3C423D8-2D67-406D-A117-F8CD184C1C72}"/>
    <dgm:cxn modelId="{8AE25846-F5E3-4CDF-B057-36198A2B312B}" srcId="{4AC19AA2-DB91-462F-960D-100C6C8F43AF}" destId="{04DF7914-EA13-4A90-AEE3-22B092BD01CE}" srcOrd="3" destOrd="0" parTransId="{B4637B92-D41B-447C-9679-5A5BAF8B4A09}" sibTransId="{6D7F7A00-10BD-4332-A994-D1DDD6F0FFC6}"/>
    <dgm:cxn modelId="{C9A8514B-2EBC-4874-9DC9-892CCF2371D1}" srcId="{4AC19AA2-DB91-462F-960D-100C6C8F43AF}" destId="{2D63C7FA-25B2-4E02-97A6-D36B5FB5B684}" srcOrd="5" destOrd="0" parTransId="{B7844669-0A23-4C16-B641-0782337FDDEB}" sibTransId="{C3856C2F-E261-4366-A3DE-2D69B102EADE}"/>
    <dgm:cxn modelId="{1FD64751-3BA1-4F3D-AB80-DBE2B37EFCAE}" type="presOf" srcId="{E35CB273-0C15-480C-802A-9A61349CA29A}" destId="{17A09B5F-EC4B-4F4D-95D0-9B8729D45075}" srcOrd="0" destOrd="0" presId="urn:microsoft.com/office/officeart/2005/8/layout/vList2"/>
    <dgm:cxn modelId="{C7459A7B-A2B5-4FAC-B938-ED262C661C91}" type="presOf" srcId="{4AC19AA2-DB91-462F-960D-100C6C8F43AF}" destId="{3A116E0B-345B-4CAF-9A68-DA31498F9A48}" srcOrd="0" destOrd="0" presId="urn:microsoft.com/office/officeart/2005/8/layout/vList2"/>
    <dgm:cxn modelId="{10BEBA7E-FA93-45E4-A28D-A06A959B119B}" srcId="{4AC19AA2-DB91-462F-960D-100C6C8F43AF}" destId="{DD2F0FDB-CEBF-416D-BF9B-483D4F62EC9A}" srcOrd="4" destOrd="0" parTransId="{99F1E601-3A49-4AE5-980A-28CBA83E9850}" sibTransId="{4F857057-4E1F-4E6B-82EF-0D3CA04B2FFD}"/>
    <dgm:cxn modelId="{A241C4A9-2DC8-4584-9D05-6FF99139177D}" type="presOf" srcId="{2D63C7FA-25B2-4E02-97A6-D36B5FB5B684}" destId="{FD4D4302-F487-4848-8C71-73761EBBA983}" srcOrd="0" destOrd="0" presId="urn:microsoft.com/office/officeart/2005/8/layout/vList2"/>
    <dgm:cxn modelId="{FB6358C1-4C87-4CF8-A6D4-F2DCF8B8772F}" type="presOf" srcId="{04DF7914-EA13-4A90-AEE3-22B092BD01CE}" destId="{AA7E61BD-1327-4B1F-969C-A7C8D4072245}" srcOrd="0" destOrd="0" presId="urn:microsoft.com/office/officeart/2005/8/layout/vList2"/>
    <dgm:cxn modelId="{694696DA-41E2-437D-B4A7-E04581CC9FB8}" srcId="{4AC19AA2-DB91-462F-960D-100C6C8F43AF}" destId="{E35CB273-0C15-480C-802A-9A61349CA29A}" srcOrd="2" destOrd="0" parTransId="{DE115988-D428-448C-9167-6BE2214779D9}" sibTransId="{D300121D-094C-47B4-AA79-C0DBC76B8C8E}"/>
    <dgm:cxn modelId="{0CA8B7F4-1BFB-472E-B198-46110DFC49C4}" srcId="{4AC19AA2-DB91-462F-960D-100C6C8F43AF}" destId="{28706D7A-8C59-43B3-BDC8-35FF35618E19}" srcOrd="6" destOrd="0" parTransId="{DEBE1DE5-81DE-4850-8C3E-4F949F1E4B70}" sibTransId="{2C685743-2659-4B9B-A90F-ECAEF4C554F3}"/>
    <dgm:cxn modelId="{EECC9290-9F40-436A-B89E-ADA88D4ACCEA}" type="presParOf" srcId="{3A116E0B-345B-4CAF-9A68-DA31498F9A48}" destId="{11AF6ABC-42F7-4546-8E56-B2B76FFF7C6D}" srcOrd="0" destOrd="0" presId="urn:microsoft.com/office/officeart/2005/8/layout/vList2"/>
    <dgm:cxn modelId="{EE8727B1-3A75-4E8E-BDC3-9301FB9CE05C}" type="presParOf" srcId="{3A116E0B-345B-4CAF-9A68-DA31498F9A48}" destId="{B67E4406-18C7-4974-801D-C2FEA11AE086}" srcOrd="1" destOrd="0" presId="urn:microsoft.com/office/officeart/2005/8/layout/vList2"/>
    <dgm:cxn modelId="{1391017C-AB83-413D-8B26-8ED3351B9774}" type="presParOf" srcId="{3A116E0B-345B-4CAF-9A68-DA31498F9A48}" destId="{5546D478-D347-44FF-A8E2-DB4C18AB80FE}" srcOrd="2" destOrd="0" presId="urn:microsoft.com/office/officeart/2005/8/layout/vList2"/>
    <dgm:cxn modelId="{CB6826C6-BAFA-48A4-A282-8033700147CC}" type="presParOf" srcId="{3A116E0B-345B-4CAF-9A68-DA31498F9A48}" destId="{B98FC9A4-F055-47CC-BB70-9DE6575C3843}" srcOrd="3" destOrd="0" presId="urn:microsoft.com/office/officeart/2005/8/layout/vList2"/>
    <dgm:cxn modelId="{9225F8FB-7E6C-428B-BB0E-3E5DF93B2D8E}" type="presParOf" srcId="{3A116E0B-345B-4CAF-9A68-DA31498F9A48}" destId="{17A09B5F-EC4B-4F4D-95D0-9B8729D45075}" srcOrd="4" destOrd="0" presId="urn:microsoft.com/office/officeart/2005/8/layout/vList2"/>
    <dgm:cxn modelId="{B1419721-749F-4CA5-A5DC-CE6D204D41B5}" type="presParOf" srcId="{3A116E0B-345B-4CAF-9A68-DA31498F9A48}" destId="{8E89F813-BC5C-4EF4-8653-6085CB0BB475}" srcOrd="5" destOrd="0" presId="urn:microsoft.com/office/officeart/2005/8/layout/vList2"/>
    <dgm:cxn modelId="{753415A9-E983-4998-85AA-9AECBC57FA68}" type="presParOf" srcId="{3A116E0B-345B-4CAF-9A68-DA31498F9A48}" destId="{AA7E61BD-1327-4B1F-969C-A7C8D4072245}" srcOrd="6" destOrd="0" presId="urn:microsoft.com/office/officeart/2005/8/layout/vList2"/>
    <dgm:cxn modelId="{FE3742F8-5A65-4E72-BF3A-A91D6119D9DF}" type="presParOf" srcId="{3A116E0B-345B-4CAF-9A68-DA31498F9A48}" destId="{A06C10CE-FCFB-4692-98D1-2BE479846F96}" srcOrd="7" destOrd="0" presId="urn:microsoft.com/office/officeart/2005/8/layout/vList2"/>
    <dgm:cxn modelId="{C26CA91E-0EFC-4F2F-AD6C-0417914304D5}" type="presParOf" srcId="{3A116E0B-345B-4CAF-9A68-DA31498F9A48}" destId="{C72CF24B-6423-4F56-80DB-0208C015FB99}" srcOrd="8" destOrd="0" presId="urn:microsoft.com/office/officeart/2005/8/layout/vList2"/>
    <dgm:cxn modelId="{F12801D5-CDDE-41C9-9A79-EDAE4B101F52}" type="presParOf" srcId="{3A116E0B-345B-4CAF-9A68-DA31498F9A48}" destId="{F9B50D70-85F6-41A3-88AB-A8B7C8041B68}" srcOrd="9" destOrd="0" presId="urn:microsoft.com/office/officeart/2005/8/layout/vList2"/>
    <dgm:cxn modelId="{E1E5B626-9F06-41D5-A32E-D7C8EB20A353}" type="presParOf" srcId="{3A116E0B-345B-4CAF-9A68-DA31498F9A48}" destId="{FD4D4302-F487-4848-8C71-73761EBBA983}" srcOrd="10" destOrd="0" presId="urn:microsoft.com/office/officeart/2005/8/layout/vList2"/>
    <dgm:cxn modelId="{A02F9EEA-A6CA-4921-8A24-9DF4C4B63605}" type="presParOf" srcId="{3A116E0B-345B-4CAF-9A68-DA31498F9A48}" destId="{25864FA1-A576-49C9-82B8-8C867B2AEA08}" srcOrd="11" destOrd="0" presId="urn:microsoft.com/office/officeart/2005/8/layout/vList2"/>
    <dgm:cxn modelId="{C27EB0F1-6020-4510-8992-E40BD89CAA96}" type="presParOf" srcId="{3A116E0B-345B-4CAF-9A68-DA31498F9A48}" destId="{1B5DA7C6-04D0-4444-AC30-84F8AF0E859C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C19AA2-DB91-462F-960D-100C6C8F43A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2613097-519A-4D9E-BEE6-29B99DDA1C2A}">
      <dgm:prSet/>
      <dgm:spPr>
        <a:solidFill>
          <a:srgbClr val="702322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Každý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algoritmus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vyžaduje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jiný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druh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vrcholů</a:t>
          </a:r>
          <a:r>
            <a:rPr lang="en-US" dirty="0">
              <a:solidFill>
                <a:schemeClr val="bg1"/>
              </a:solidFill>
            </a:rPr>
            <a:t>, </a:t>
          </a:r>
          <a:r>
            <a:rPr lang="en-US" dirty="0" err="1">
              <a:solidFill>
                <a:schemeClr val="bg1"/>
              </a:solidFill>
            </a:rPr>
            <a:t>hran</a:t>
          </a:r>
          <a:endParaRPr lang="en-US" dirty="0"/>
        </a:p>
      </dgm:t>
    </dgm:pt>
    <dgm:pt modelId="{ECD645B8-7994-4203-B407-14CC9A0B9BD1}" type="parTrans" cxnId="{01532C27-F86D-4276-BABA-38A544C088EF}">
      <dgm:prSet/>
      <dgm:spPr/>
      <dgm:t>
        <a:bodyPr/>
        <a:lstStyle/>
        <a:p>
          <a:endParaRPr lang="en-US"/>
        </a:p>
      </dgm:t>
    </dgm:pt>
    <dgm:pt modelId="{19539842-246A-4C53-BB5A-8F983D48464B}" type="sibTrans" cxnId="{01532C27-F86D-4276-BABA-38A544C088EF}">
      <dgm:prSet/>
      <dgm:spPr/>
      <dgm:t>
        <a:bodyPr/>
        <a:lstStyle/>
        <a:p>
          <a:endParaRPr lang="en-US"/>
        </a:p>
      </dgm:t>
    </dgm:pt>
    <dgm:pt modelId="{EADAE0DC-DC06-4E8A-8E79-7A4C2D4968BF}">
      <dgm:prSet/>
      <dgm:spPr>
        <a:solidFill>
          <a:srgbClr val="BD3B39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Přesto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jsem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nechtěla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psát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nějakou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metodu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vícekrát</a:t>
          </a:r>
          <a:r>
            <a:rPr lang="en-US" dirty="0">
              <a:solidFill>
                <a:schemeClr val="bg1"/>
              </a:solidFill>
            </a:rPr>
            <a:t> -&gt; </a:t>
          </a:r>
          <a:r>
            <a:rPr lang="en-US" dirty="0" err="1">
              <a:solidFill>
                <a:schemeClr val="bg1"/>
              </a:solidFill>
            </a:rPr>
            <a:t>využití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generických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tříd</a:t>
          </a:r>
          <a:r>
            <a:rPr lang="en-US" dirty="0">
              <a:solidFill>
                <a:schemeClr val="bg1"/>
              </a:solidFill>
            </a:rPr>
            <a:t> a </a:t>
          </a:r>
          <a:r>
            <a:rPr lang="en-US" dirty="0" err="1">
              <a:solidFill>
                <a:schemeClr val="bg1"/>
              </a:solidFill>
            </a:rPr>
            <a:t>dědičnosti</a:t>
          </a:r>
          <a:endParaRPr lang="en-US" dirty="0">
            <a:solidFill>
              <a:schemeClr val="bg1"/>
            </a:solidFill>
          </a:endParaRPr>
        </a:p>
      </dgm:t>
    </dgm:pt>
    <dgm:pt modelId="{BA39EB58-E81A-4495-BC14-6DEEAEBD184B}" type="parTrans" cxnId="{9FEA36F1-0E2A-49AE-9C9C-821C1788956C}">
      <dgm:prSet/>
      <dgm:spPr/>
      <dgm:t>
        <a:bodyPr/>
        <a:lstStyle/>
        <a:p>
          <a:endParaRPr lang="cs-CZ"/>
        </a:p>
      </dgm:t>
    </dgm:pt>
    <dgm:pt modelId="{59813AA0-92F0-41B9-9BA2-671A3E5F4812}" type="sibTrans" cxnId="{9FEA36F1-0E2A-49AE-9C9C-821C1788956C}">
      <dgm:prSet/>
      <dgm:spPr/>
      <dgm:t>
        <a:bodyPr/>
        <a:lstStyle/>
        <a:p>
          <a:endParaRPr lang="cs-CZ"/>
        </a:p>
      </dgm:t>
    </dgm:pt>
    <dgm:pt modelId="{4B9A062C-5545-48BC-BB5F-737900E57E33}">
      <dgm:prSet/>
      <dgm:spPr>
        <a:solidFill>
          <a:srgbClr val="F04C48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Algoritmy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na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hledání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maximálního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toku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také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vyžadují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jinou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podobu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grafu</a:t>
          </a:r>
          <a:r>
            <a:rPr lang="en-US" dirty="0">
              <a:solidFill>
                <a:schemeClr val="bg1"/>
              </a:solidFill>
            </a:rPr>
            <a:t> (</a:t>
          </a:r>
          <a:r>
            <a:rPr lang="en-US" dirty="0" err="1">
              <a:solidFill>
                <a:schemeClr val="bg1"/>
              </a:solidFill>
            </a:rPr>
            <a:t>zdroj</a:t>
          </a:r>
          <a:r>
            <a:rPr lang="en-US" dirty="0">
              <a:solidFill>
                <a:schemeClr val="bg1"/>
              </a:solidFill>
            </a:rPr>
            <a:t>, </a:t>
          </a:r>
          <a:r>
            <a:rPr lang="en-US" dirty="0" err="1">
              <a:solidFill>
                <a:schemeClr val="bg1"/>
              </a:solidFill>
            </a:rPr>
            <a:t>stok</a:t>
          </a:r>
          <a:r>
            <a:rPr lang="en-US" dirty="0">
              <a:solidFill>
                <a:schemeClr val="bg1"/>
              </a:solidFill>
            </a:rPr>
            <a:t>, </a:t>
          </a:r>
          <a:r>
            <a:rPr lang="en-US" dirty="0" err="1">
              <a:solidFill>
                <a:schemeClr val="bg1"/>
              </a:solidFill>
            </a:rPr>
            <a:t>speciální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hrany</a:t>
          </a:r>
          <a:r>
            <a:rPr lang="en-US" dirty="0">
              <a:solidFill>
                <a:schemeClr val="bg1"/>
              </a:solidFill>
            </a:rPr>
            <a:t>)</a:t>
          </a:r>
        </a:p>
      </dgm:t>
    </dgm:pt>
    <dgm:pt modelId="{1F94AD97-6BB2-4F98-83C4-5F7A5B638750}" type="parTrans" cxnId="{1F79A947-E2FB-47BA-97CC-69A03D45994E}">
      <dgm:prSet/>
      <dgm:spPr/>
      <dgm:t>
        <a:bodyPr/>
        <a:lstStyle/>
        <a:p>
          <a:endParaRPr lang="cs-CZ"/>
        </a:p>
      </dgm:t>
    </dgm:pt>
    <dgm:pt modelId="{0E195CD4-E812-4D6B-B3C2-5DB55AC95FEC}" type="sibTrans" cxnId="{1F79A947-E2FB-47BA-97CC-69A03D45994E}">
      <dgm:prSet/>
      <dgm:spPr/>
      <dgm:t>
        <a:bodyPr/>
        <a:lstStyle/>
        <a:p>
          <a:endParaRPr lang="cs-CZ"/>
        </a:p>
      </dgm:t>
    </dgm:pt>
    <dgm:pt modelId="{563E7C9C-82E5-4305-B1C5-E8391F4AE7A0}">
      <dgm:prSet/>
      <dgm:spPr>
        <a:solidFill>
          <a:srgbClr val="F2B792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Jak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zohlednit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speciální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požadavky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algoritmů</a:t>
          </a:r>
          <a:r>
            <a:rPr lang="en-US" dirty="0">
              <a:solidFill>
                <a:schemeClr val="bg1"/>
              </a:solidFill>
            </a:rPr>
            <a:t>:</a:t>
          </a:r>
        </a:p>
      </dgm:t>
    </dgm:pt>
    <dgm:pt modelId="{3B2B8014-9E59-46EE-BBF0-03DA63DA59BD}" type="parTrans" cxnId="{576360E1-DA9B-4175-B268-26D4CE73644F}">
      <dgm:prSet/>
      <dgm:spPr/>
      <dgm:t>
        <a:bodyPr/>
        <a:lstStyle/>
        <a:p>
          <a:endParaRPr lang="cs-CZ"/>
        </a:p>
      </dgm:t>
    </dgm:pt>
    <dgm:pt modelId="{AAB346B3-E66A-4755-A057-9B79A618963D}" type="sibTrans" cxnId="{576360E1-DA9B-4175-B268-26D4CE73644F}">
      <dgm:prSet/>
      <dgm:spPr/>
      <dgm:t>
        <a:bodyPr/>
        <a:lstStyle/>
        <a:p>
          <a:endParaRPr lang="cs-CZ"/>
        </a:p>
      </dgm:t>
    </dgm:pt>
    <dgm:pt modelId="{A16645A6-EC99-40B9-BA36-AF7D7DCBB3B8}">
      <dgm:prSet/>
      <dgm:spPr>
        <a:solidFill>
          <a:srgbClr val="BF9B0B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Nefunguje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na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záporných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délkách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hran</a:t>
          </a:r>
          <a:endParaRPr lang="cs-CZ" dirty="0">
            <a:solidFill>
              <a:schemeClr val="bg1"/>
            </a:solidFill>
          </a:endParaRPr>
        </a:p>
      </dgm:t>
    </dgm:pt>
    <dgm:pt modelId="{F2D169DF-D00D-46CB-8F6D-C61619B24A28}" type="parTrans" cxnId="{0AF921D5-2C06-4A45-8A7E-29E7A8D8E7B4}">
      <dgm:prSet/>
      <dgm:spPr/>
      <dgm:t>
        <a:bodyPr/>
        <a:lstStyle/>
        <a:p>
          <a:endParaRPr lang="cs-CZ"/>
        </a:p>
      </dgm:t>
    </dgm:pt>
    <dgm:pt modelId="{ABBB8D0F-325E-40A4-882A-FAE25770C04C}" type="sibTrans" cxnId="{0AF921D5-2C06-4A45-8A7E-29E7A8D8E7B4}">
      <dgm:prSet/>
      <dgm:spPr/>
      <dgm:t>
        <a:bodyPr/>
        <a:lstStyle/>
        <a:p>
          <a:endParaRPr lang="cs-CZ"/>
        </a:p>
      </dgm:t>
    </dgm:pt>
    <dgm:pt modelId="{BD27B9D0-0737-4458-BE69-176E8BE62DC8}">
      <dgm:prSet/>
      <dgm:spPr>
        <a:solidFill>
          <a:srgbClr val="F1C40F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Potřebuje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naopak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hned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dva</a:t>
          </a:r>
          <a:r>
            <a:rPr lang="en-US" dirty="0">
              <a:solidFill>
                <a:schemeClr val="bg1"/>
              </a:solidFill>
            </a:rPr>
            <a:t> (</a:t>
          </a:r>
          <a:r>
            <a:rPr lang="en-US" dirty="0" err="1">
              <a:solidFill>
                <a:schemeClr val="bg1"/>
              </a:solidFill>
            </a:rPr>
            <a:t>zdroj</a:t>
          </a:r>
          <a:r>
            <a:rPr lang="en-US" dirty="0">
              <a:solidFill>
                <a:schemeClr val="bg1"/>
              </a:solidFill>
            </a:rPr>
            <a:t> a </a:t>
          </a:r>
          <a:r>
            <a:rPr lang="en-US" dirty="0" err="1">
              <a:solidFill>
                <a:schemeClr val="bg1"/>
              </a:solidFill>
            </a:rPr>
            <a:t>stok</a:t>
          </a:r>
          <a:r>
            <a:rPr lang="en-US" dirty="0">
              <a:solidFill>
                <a:schemeClr val="bg1"/>
              </a:solidFill>
            </a:rPr>
            <a:t>)</a:t>
          </a:r>
        </a:p>
      </dgm:t>
    </dgm:pt>
    <dgm:pt modelId="{E6A75D78-BCF4-4615-9DC8-9CA743AD0CA4}" type="parTrans" cxnId="{39F818AC-2995-46DB-AEFD-02FA9EBACE7D}">
      <dgm:prSet/>
      <dgm:spPr/>
      <dgm:t>
        <a:bodyPr/>
        <a:lstStyle/>
        <a:p>
          <a:endParaRPr lang="cs-CZ"/>
        </a:p>
      </dgm:t>
    </dgm:pt>
    <dgm:pt modelId="{AC334744-537E-4807-80A2-A6CA7C3970EA}" type="sibTrans" cxnId="{39F818AC-2995-46DB-AEFD-02FA9EBACE7D}">
      <dgm:prSet/>
      <dgm:spPr/>
      <dgm:t>
        <a:bodyPr/>
        <a:lstStyle/>
        <a:p>
          <a:endParaRPr lang="cs-CZ"/>
        </a:p>
      </dgm:t>
    </dgm:pt>
    <dgm:pt modelId="{59683800-632D-4145-B3EB-3BF2DC292B11}">
      <dgm:prSet/>
      <dgm:spPr>
        <a:solidFill>
          <a:srgbClr val="F4D558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Nepotřebuje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zadávat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počáteční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vrchol</a:t>
          </a:r>
          <a:endParaRPr lang="en-US" dirty="0">
            <a:solidFill>
              <a:schemeClr val="bg1"/>
            </a:solidFill>
          </a:endParaRPr>
        </a:p>
      </dgm:t>
    </dgm:pt>
    <dgm:pt modelId="{1354463E-AEB9-46A4-85D5-F137A1B4BBCE}" type="parTrans" cxnId="{4678FA0F-61D3-4AEE-874B-B8605C5504DF}">
      <dgm:prSet/>
      <dgm:spPr/>
      <dgm:t>
        <a:bodyPr/>
        <a:lstStyle/>
        <a:p>
          <a:endParaRPr lang="cs-CZ"/>
        </a:p>
      </dgm:t>
    </dgm:pt>
    <dgm:pt modelId="{B540D4F7-EDD2-49B8-BBFF-6B9334354E8D}" type="sibTrans" cxnId="{4678FA0F-61D3-4AEE-874B-B8605C5504DF}">
      <dgm:prSet/>
      <dgm:spPr/>
      <dgm:t>
        <a:bodyPr/>
        <a:lstStyle/>
        <a:p>
          <a:endParaRPr lang="cs-CZ"/>
        </a:p>
      </dgm:t>
    </dgm:pt>
    <dgm:pt modelId="{D8677935-0BD8-4522-9DE5-9467D3753BFA}">
      <dgm:prSet/>
      <dgm:spPr>
        <a:solidFill>
          <a:srgbClr val="F29391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Spuštění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správného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algoritmu</a:t>
          </a:r>
          <a:r>
            <a:rPr lang="en-US" dirty="0">
              <a:solidFill>
                <a:schemeClr val="bg1"/>
              </a:solidFill>
            </a:rPr>
            <a:t> (Visitor)</a:t>
          </a:r>
        </a:p>
      </dgm:t>
    </dgm:pt>
    <dgm:pt modelId="{63098622-7528-439B-9ECF-2BED233E571E}" type="parTrans" cxnId="{BBF82D43-110D-46FC-8964-15F412496984}">
      <dgm:prSet/>
      <dgm:spPr/>
      <dgm:t>
        <a:bodyPr/>
        <a:lstStyle/>
        <a:p>
          <a:endParaRPr lang="cs-CZ"/>
        </a:p>
      </dgm:t>
    </dgm:pt>
    <dgm:pt modelId="{D0534589-D362-4A29-8B3A-79AF46A9AC34}" type="sibTrans" cxnId="{BBF82D43-110D-46FC-8964-15F412496984}">
      <dgm:prSet/>
      <dgm:spPr/>
      <dgm:t>
        <a:bodyPr/>
        <a:lstStyle/>
        <a:p>
          <a:endParaRPr lang="cs-CZ"/>
        </a:p>
      </dgm:t>
    </dgm:pt>
    <dgm:pt modelId="{3A116E0B-345B-4CAF-9A68-DA31498F9A48}" type="pres">
      <dgm:prSet presAssocID="{4AC19AA2-DB91-462F-960D-100C6C8F43AF}" presName="linear" presStyleCnt="0">
        <dgm:presLayoutVars>
          <dgm:animLvl val="lvl"/>
          <dgm:resizeHandles val="exact"/>
        </dgm:presLayoutVars>
      </dgm:prSet>
      <dgm:spPr/>
    </dgm:pt>
    <dgm:pt modelId="{11AF6ABC-42F7-4546-8E56-B2B76FFF7C6D}" type="pres">
      <dgm:prSet presAssocID="{F2613097-519A-4D9E-BEE6-29B99DDA1C2A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B67E4406-18C7-4974-801D-C2FEA11AE086}" type="pres">
      <dgm:prSet presAssocID="{19539842-246A-4C53-BB5A-8F983D48464B}" presName="spacer" presStyleCnt="0"/>
      <dgm:spPr/>
    </dgm:pt>
    <dgm:pt modelId="{0208D4C5-BF48-4AAD-9CED-321CEE1CD43B}" type="pres">
      <dgm:prSet presAssocID="{EADAE0DC-DC06-4E8A-8E79-7A4C2D4968BF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85231F26-FAB2-4C9D-AEFF-CB81430FD44E}" type="pres">
      <dgm:prSet presAssocID="{59813AA0-92F0-41B9-9BA2-671A3E5F4812}" presName="spacer" presStyleCnt="0"/>
      <dgm:spPr/>
    </dgm:pt>
    <dgm:pt modelId="{0D81DCCD-4C87-4E30-B863-5516F044FFA9}" type="pres">
      <dgm:prSet presAssocID="{4B9A062C-5545-48BC-BB5F-737900E57E33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BCAFFCC3-646A-4403-BA8E-60C7AB840C23}" type="pres">
      <dgm:prSet presAssocID="{0E195CD4-E812-4D6B-B3C2-5DB55AC95FEC}" presName="spacer" presStyleCnt="0"/>
      <dgm:spPr/>
    </dgm:pt>
    <dgm:pt modelId="{201D5D2A-27D1-4B98-B608-C9FA2901CC91}" type="pres">
      <dgm:prSet presAssocID="{D8677935-0BD8-4522-9DE5-9467D3753BFA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11BC6E22-38E5-486E-8F28-603BFC30E31F}" type="pres">
      <dgm:prSet presAssocID="{D0534589-D362-4A29-8B3A-79AF46A9AC34}" presName="spacer" presStyleCnt="0"/>
      <dgm:spPr/>
    </dgm:pt>
    <dgm:pt modelId="{9AD0F845-EF26-4942-BC00-AF1307535B7E}" type="pres">
      <dgm:prSet presAssocID="{563E7C9C-82E5-4305-B1C5-E8391F4AE7A0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DA624D07-C7AD-438F-8A06-942A8821AE47}" type="pres">
      <dgm:prSet presAssocID="{AAB346B3-E66A-4755-A057-9B79A618963D}" presName="spacer" presStyleCnt="0"/>
      <dgm:spPr/>
    </dgm:pt>
    <dgm:pt modelId="{1E1050DE-6A7A-4C59-B3E8-E1FBEF7027EB}" type="pres">
      <dgm:prSet presAssocID="{59683800-632D-4145-B3EB-3BF2DC292B11}" presName="parentText" presStyleLbl="node1" presStyleIdx="5" presStyleCnt="8" custScaleX="91835" custLinFactNeighborX="7729" custLinFactNeighborY="24498">
        <dgm:presLayoutVars>
          <dgm:chMax val="0"/>
          <dgm:bulletEnabled val="1"/>
        </dgm:presLayoutVars>
      </dgm:prSet>
      <dgm:spPr/>
    </dgm:pt>
    <dgm:pt modelId="{075249D3-763A-47DA-9A06-64081AB4B0D6}" type="pres">
      <dgm:prSet presAssocID="{B540D4F7-EDD2-49B8-BBFF-6B9334354E8D}" presName="spacer" presStyleCnt="0"/>
      <dgm:spPr/>
    </dgm:pt>
    <dgm:pt modelId="{D97A4C0B-FDBD-4A21-A236-FA99B292A6FC}" type="pres">
      <dgm:prSet presAssocID="{BD27B9D0-0737-4458-BE69-176E8BE62DC8}" presName="parentText" presStyleLbl="node1" presStyleIdx="6" presStyleCnt="8" custScaleX="91818" custLinFactNeighborX="7488">
        <dgm:presLayoutVars>
          <dgm:chMax val="0"/>
          <dgm:bulletEnabled val="1"/>
        </dgm:presLayoutVars>
      </dgm:prSet>
      <dgm:spPr/>
    </dgm:pt>
    <dgm:pt modelId="{3A8CDD3A-0F16-4182-87AF-6BE0D1C15E5B}" type="pres">
      <dgm:prSet presAssocID="{AC334744-537E-4807-80A2-A6CA7C3970EA}" presName="spacer" presStyleCnt="0"/>
      <dgm:spPr/>
    </dgm:pt>
    <dgm:pt modelId="{BD8F4915-B9BC-48A1-BA8D-F0B376FE924E}" type="pres">
      <dgm:prSet presAssocID="{A16645A6-EC99-40B9-BA36-AF7D7DCBB3B8}" presName="parentText" presStyleLbl="node1" presStyleIdx="7" presStyleCnt="8" custScaleX="91818" custLinFactNeighborX="7729" custLinFactNeighborY="-41481">
        <dgm:presLayoutVars>
          <dgm:chMax val="0"/>
          <dgm:bulletEnabled val="1"/>
        </dgm:presLayoutVars>
      </dgm:prSet>
      <dgm:spPr/>
    </dgm:pt>
  </dgm:ptLst>
  <dgm:cxnLst>
    <dgm:cxn modelId="{4678FA0F-61D3-4AEE-874B-B8605C5504DF}" srcId="{4AC19AA2-DB91-462F-960D-100C6C8F43AF}" destId="{59683800-632D-4145-B3EB-3BF2DC292B11}" srcOrd="5" destOrd="0" parTransId="{1354463E-AEB9-46A4-85D5-F137A1B4BBCE}" sibTransId="{B540D4F7-EDD2-49B8-BBFF-6B9334354E8D}"/>
    <dgm:cxn modelId="{01532C27-F86D-4276-BABA-38A544C088EF}" srcId="{4AC19AA2-DB91-462F-960D-100C6C8F43AF}" destId="{F2613097-519A-4D9E-BEE6-29B99DDA1C2A}" srcOrd="0" destOrd="0" parTransId="{ECD645B8-7994-4203-B407-14CC9A0B9BD1}" sibTransId="{19539842-246A-4C53-BB5A-8F983D48464B}"/>
    <dgm:cxn modelId="{546FD337-6C0B-4314-9CA5-23450CBCF3D8}" type="presOf" srcId="{F2613097-519A-4D9E-BEE6-29B99DDA1C2A}" destId="{11AF6ABC-42F7-4546-8E56-B2B76FFF7C6D}" srcOrd="0" destOrd="0" presId="urn:microsoft.com/office/officeart/2005/8/layout/vList2"/>
    <dgm:cxn modelId="{C2418D5D-55FC-44C5-899D-ED09A663AF5E}" type="presOf" srcId="{EADAE0DC-DC06-4E8A-8E79-7A4C2D4968BF}" destId="{0208D4C5-BF48-4AAD-9CED-321CEE1CD43B}" srcOrd="0" destOrd="0" presId="urn:microsoft.com/office/officeart/2005/8/layout/vList2"/>
    <dgm:cxn modelId="{BBF82D43-110D-46FC-8964-15F412496984}" srcId="{4AC19AA2-DB91-462F-960D-100C6C8F43AF}" destId="{D8677935-0BD8-4522-9DE5-9467D3753BFA}" srcOrd="3" destOrd="0" parTransId="{63098622-7528-439B-9ECF-2BED233E571E}" sibTransId="{D0534589-D362-4A29-8B3A-79AF46A9AC34}"/>
    <dgm:cxn modelId="{1F79A947-E2FB-47BA-97CC-69A03D45994E}" srcId="{4AC19AA2-DB91-462F-960D-100C6C8F43AF}" destId="{4B9A062C-5545-48BC-BB5F-737900E57E33}" srcOrd="2" destOrd="0" parTransId="{1F94AD97-6BB2-4F98-83C4-5F7A5B638750}" sibTransId="{0E195CD4-E812-4D6B-B3C2-5DB55AC95FEC}"/>
    <dgm:cxn modelId="{0B0D9D52-1946-428B-8762-5A696E85732C}" type="presOf" srcId="{4B9A062C-5545-48BC-BB5F-737900E57E33}" destId="{0D81DCCD-4C87-4E30-B863-5516F044FFA9}" srcOrd="0" destOrd="0" presId="urn:microsoft.com/office/officeart/2005/8/layout/vList2"/>
    <dgm:cxn modelId="{C7459A7B-A2B5-4FAC-B938-ED262C661C91}" type="presOf" srcId="{4AC19AA2-DB91-462F-960D-100C6C8F43AF}" destId="{3A116E0B-345B-4CAF-9A68-DA31498F9A48}" srcOrd="0" destOrd="0" presId="urn:microsoft.com/office/officeart/2005/8/layout/vList2"/>
    <dgm:cxn modelId="{FD1BB086-90C2-4FB0-8265-5AED786902E2}" type="presOf" srcId="{563E7C9C-82E5-4305-B1C5-E8391F4AE7A0}" destId="{9AD0F845-EF26-4942-BC00-AF1307535B7E}" srcOrd="0" destOrd="0" presId="urn:microsoft.com/office/officeart/2005/8/layout/vList2"/>
    <dgm:cxn modelId="{E7FECC8B-005E-4207-9248-F9B87DAB7334}" type="presOf" srcId="{D8677935-0BD8-4522-9DE5-9467D3753BFA}" destId="{201D5D2A-27D1-4B98-B608-C9FA2901CC91}" srcOrd="0" destOrd="0" presId="urn:microsoft.com/office/officeart/2005/8/layout/vList2"/>
    <dgm:cxn modelId="{D0314E95-4729-4380-9F64-2F201A5C02C2}" type="presOf" srcId="{A16645A6-EC99-40B9-BA36-AF7D7DCBB3B8}" destId="{BD8F4915-B9BC-48A1-BA8D-F0B376FE924E}" srcOrd="0" destOrd="0" presId="urn:microsoft.com/office/officeart/2005/8/layout/vList2"/>
    <dgm:cxn modelId="{39F818AC-2995-46DB-AEFD-02FA9EBACE7D}" srcId="{4AC19AA2-DB91-462F-960D-100C6C8F43AF}" destId="{BD27B9D0-0737-4458-BE69-176E8BE62DC8}" srcOrd="6" destOrd="0" parTransId="{E6A75D78-BCF4-4615-9DC8-9CA743AD0CA4}" sibTransId="{AC334744-537E-4807-80A2-A6CA7C3970EA}"/>
    <dgm:cxn modelId="{0AF921D5-2C06-4A45-8A7E-29E7A8D8E7B4}" srcId="{4AC19AA2-DB91-462F-960D-100C6C8F43AF}" destId="{A16645A6-EC99-40B9-BA36-AF7D7DCBB3B8}" srcOrd="7" destOrd="0" parTransId="{F2D169DF-D00D-46CB-8F6D-C61619B24A28}" sibTransId="{ABBB8D0F-325E-40A4-882A-FAE25770C04C}"/>
    <dgm:cxn modelId="{576360E1-DA9B-4175-B268-26D4CE73644F}" srcId="{4AC19AA2-DB91-462F-960D-100C6C8F43AF}" destId="{563E7C9C-82E5-4305-B1C5-E8391F4AE7A0}" srcOrd="4" destOrd="0" parTransId="{3B2B8014-9E59-46EE-BBF0-03DA63DA59BD}" sibTransId="{AAB346B3-E66A-4755-A057-9B79A618963D}"/>
    <dgm:cxn modelId="{FF68F7EA-0913-4CFD-B730-DF1A90C4756F}" type="presOf" srcId="{59683800-632D-4145-B3EB-3BF2DC292B11}" destId="{1E1050DE-6A7A-4C59-B3E8-E1FBEF7027EB}" srcOrd="0" destOrd="0" presId="urn:microsoft.com/office/officeart/2005/8/layout/vList2"/>
    <dgm:cxn modelId="{9FEA36F1-0E2A-49AE-9C9C-821C1788956C}" srcId="{4AC19AA2-DB91-462F-960D-100C6C8F43AF}" destId="{EADAE0DC-DC06-4E8A-8E79-7A4C2D4968BF}" srcOrd="1" destOrd="0" parTransId="{BA39EB58-E81A-4495-BC14-6DEEAEBD184B}" sibTransId="{59813AA0-92F0-41B9-9BA2-671A3E5F4812}"/>
    <dgm:cxn modelId="{B4B37EF4-7967-4B4B-BF3C-E0B346784D2A}" type="presOf" srcId="{BD27B9D0-0737-4458-BE69-176E8BE62DC8}" destId="{D97A4C0B-FDBD-4A21-A236-FA99B292A6FC}" srcOrd="0" destOrd="0" presId="urn:microsoft.com/office/officeart/2005/8/layout/vList2"/>
    <dgm:cxn modelId="{EECC9290-9F40-436A-B89E-ADA88D4ACCEA}" type="presParOf" srcId="{3A116E0B-345B-4CAF-9A68-DA31498F9A48}" destId="{11AF6ABC-42F7-4546-8E56-B2B76FFF7C6D}" srcOrd="0" destOrd="0" presId="urn:microsoft.com/office/officeart/2005/8/layout/vList2"/>
    <dgm:cxn modelId="{EE8727B1-3A75-4E8E-BDC3-9301FB9CE05C}" type="presParOf" srcId="{3A116E0B-345B-4CAF-9A68-DA31498F9A48}" destId="{B67E4406-18C7-4974-801D-C2FEA11AE086}" srcOrd="1" destOrd="0" presId="urn:microsoft.com/office/officeart/2005/8/layout/vList2"/>
    <dgm:cxn modelId="{8AA75BA1-62EE-41E2-8BE5-0183F58F2E03}" type="presParOf" srcId="{3A116E0B-345B-4CAF-9A68-DA31498F9A48}" destId="{0208D4C5-BF48-4AAD-9CED-321CEE1CD43B}" srcOrd="2" destOrd="0" presId="urn:microsoft.com/office/officeart/2005/8/layout/vList2"/>
    <dgm:cxn modelId="{67513467-53B0-414E-8D84-9F091FA36331}" type="presParOf" srcId="{3A116E0B-345B-4CAF-9A68-DA31498F9A48}" destId="{85231F26-FAB2-4C9D-AEFF-CB81430FD44E}" srcOrd="3" destOrd="0" presId="urn:microsoft.com/office/officeart/2005/8/layout/vList2"/>
    <dgm:cxn modelId="{82CAE0D8-A820-4F94-9814-A72CEBCB5155}" type="presParOf" srcId="{3A116E0B-345B-4CAF-9A68-DA31498F9A48}" destId="{0D81DCCD-4C87-4E30-B863-5516F044FFA9}" srcOrd="4" destOrd="0" presId="urn:microsoft.com/office/officeart/2005/8/layout/vList2"/>
    <dgm:cxn modelId="{8972FE2A-134E-4DF7-ACFD-7E431C834CDE}" type="presParOf" srcId="{3A116E0B-345B-4CAF-9A68-DA31498F9A48}" destId="{BCAFFCC3-646A-4403-BA8E-60C7AB840C23}" srcOrd="5" destOrd="0" presId="urn:microsoft.com/office/officeart/2005/8/layout/vList2"/>
    <dgm:cxn modelId="{F3A0B7AB-2472-4A4E-98CE-2BE83827BCF2}" type="presParOf" srcId="{3A116E0B-345B-4CAF-9A68-DA31498F9A48}" destId="{201D5D2A-27D1-4B98-B608-C9FA2901CC91}" srcOrd="6" destOrd="0" presId="urn:microsoft.com/office/officeart/2005/8/layout/vList2"/>
    <dgm:cxn modelId="{B582A603-65E2-4273-B232-F2529EBCF179}" type="presParOf" srcId="{3A116E0B-345B-4CAF-9A68-DA31498F9A48}" destId="{11BC6E22-38E5-486E-8F28-603BFC30E31F}" srcOrd="7" destOrd="0" presId="urn:microsoft.com/office/officeart/2005/8/layout/vList2"/>
    <dgm:cxn modelId="{EA9BB152-CECD-495E-BE81-73EAB39EFFA5}" type="presParOf" srcId="{3A116E0B-345B-4CAF-9A68-DA31498F9A48}" destId="{9AD0F845-EF26-4942-BC00-AF1307535B7E}" srcOrd="8" destOrd="0" presId="urn:microsoft.com/office/officeart/2005/8/layout/vList2"/>
    <dgm:cxn modelId="{B92790E1-32A5-473E-AE92-8FB5690D4744}" type="presParOf" srcId="{3A116E0B-345B-4CAF-9A68-DA31498F9A48}" destId="{DA624D07-C7AD-438F-8A06-942A8821AE47}" srcOrd="9" destOrd="0" presId="urn:microsoft.com/office/officeart/2005/8/layout/vList2"/>
    <dgm:cxn modelId="{AA252A8D-31B9-4A70-8F21-27B4EC0C5ADB}" type="presParOf" srcId="{3A116E0B-345B-4CAF-9A68-DA31498F9A48}" destId="{1E1050DE-6A7A-4C59-B3E8-E1FBEF7027EB}" srcOrd="10" destOrd="0" presId="urn:microsoft.com/office/officeart/2005/8/layout/vList2"/>
    <dgm:cxn modelId="{062A4908-6657-4FE9-935B-A02CB1149D08}" type="presParOf" srcId="{3A116E0B-345B-4CAF-9A68-DA31498F9A48}" destId="{075249D3-763A-47DA-9A06-64081AB4B0D6}" srcOrd="11" destOrd="0" presId="urn:microsoft.com/office/officeart/2005/8/layout/vList2"/>
    <dgm:cxn modelId="{9BA3E317-8A7B-40D1-961A-1A33EE920184}" type="presParOf" srcId="{3A116E0B-345B-4CAF-9A68-DA31498F9A48}" destId="{D97A4C0B-FDBD-4A21-A236-FA99B292A6FC}" srcOrd="12" destOrd="0" presId="urn:microsoft.com/office/officeart/2005/8/layout/vList2"/>
    <dgm:cxn modelId="{70049EED-E911-485C-87A3-666661FC2F11}" type="presParOf" srcId="{3A116E0B-345B-4CAF-9A68-DA31498F9A48}" destId="{3A8CDD3A-0F16-4182-87AF-6BE0D1C15E5B}" srcOrd="13" destOrd="0" presId="urn:microsoft.com/office/officeart/2005/8/layout/vList2"/>
    <dgm:cxn modelId="{5F1C008A-3050-410D-9459-A01B3EEDB42B}" type="presParOf" srcId="{3A116E0B-345B-4CAF-9A68-DA31498F9A48}" destId="{BD8F4915-B9BC-48A1-BA8D-F0B376FE924E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C19AA2-DB91-462F-960D-100C6C8F43A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2613097-519A-4D9E-BEE6-29B99DDA1C2A}">
      <dgm:prSet/>
      <dgm:spPr>
        <a:solidFill>
          <a:srgbClr val="C3A5DF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Jak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chvíli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čekat</a:t>
          </a:r>
          <a:r>
            <a:rPr lang="en-US" dirty="0">
              <a:solidFill>
                <a:schemeClr val="bg1"/>
              </a:solidFill>
            </a:rPr>
            <a:t>, </a:t>
          </a:r>
          <a:r>
            <a:rPr lang="en-US" dirty="0" err="1">
              <a:solidFill>
                <a:schemeClr val="bg1"/>
              </a:solidFill>
            </a:rPr>
            <a:t>než</a:t>
          </a:r>
          <a:r>
            <a:rPr lang="en-US" dirty="0">
              <a:solidFill>
                <a:schemeClr val="bg1"/>
              </a:solidFill>
            </a:rPr>
            <a:t> se </a:t>
          </a:r>
          <a:r>
            <a:rPr lang="en-US" dirty="0" err="1">
              <a:solidFill>
                <a:schemeClr val="bg1"/>
              </a:solidFill>
            </a:rPr>
            <a:t>začne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provádět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další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kód</a:t>
          </a:r>
          <a:r>
            <a:rPr lang="en-US" dirty="0">
              <a:solidFill>
                <a:schemeClr val="bg1"/>
              </a:solidFill>
            </a:rPr>
            <a:t> </a:t>
          </a:r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(</a:t>
          </a:r>
          <a:r>
            <a:rPr lang="en-US" dirty="0">
              <a:solidFill>
                <a:srgbClr val="1B5FD8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async</a:t>
          </a:r>
          <a:r>
            <a:rPr lang="en-US" dirty="0">
              <a:solidFill>
                <a:schemeClr val="bg1"/>
              </a:solidFill>
            </a:rPr>
            <a:t>, </a:t>
          </a:r>
          <a:r>
            <a:rPr lang="en-US" dirty="0">
              <a:solidFill>
                <a:srgbClr val="1B5FD8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await</a:t>
          </a:r>
          <a:r>
            <a: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 </a:t>
          </a:r>
          <a:r>
            <a:rPr lang="en-US" dirty="0" err="1">
              <a:solidFill>
                <a:srgbClr val="5577DA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Task.Delay</a:t>
          </a:r>
          <a:r>
            <a:rPr lang="en-US" dirty="0">
              <a:solidFill>
                <a:srgbClr val="5577DA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(delay)</a:t>
          </a:r>
          <a:r>
            <a:rPr lang="en-US" dirty="0">
              <a:solidFill>
                <a:srgbClr val="5577DA"/>
              </a:solidFill>
            </a:rPr>
            <a:t>)</a:t>
          </a:r>
        </a:p>
      </dgm:t>
    </dgm:pt>
    <dgm:pt modelId="{ECD645B8-7994-4203-B407-14CC9A0B9BD1}" type="parTrans" cxnId="{01532C27-F86D-4276-BABA-38A544C088EF}">
      <dgm:prSet/>
      <dgm:spPr/>
      <dgm:t>
        <a:bodyPr/>
        <a:lstStyle/>
        <a:p>
          <a:endParaRPr lang="en-US"/>
        </a:p>
      </dgm:t>
    </dgm:pt>
    <dgm:pt modelId="{19539842-246A-4C53-BB5A-8F983D48464B}" type="sibTrans" cxnId="{01532C27-F86D-4276-BABA-38A544C088EF}">
      <dgm:prSet/>
      <dgm:spPr/>
      <dgm:t>
        <a:bodyPr/>
        <a:lstStyle/>
        <a:p>
          <a:endParaRPr lang="en-US"/>
        </a:p>
      </dgm:t>
    </dgm:pt>
    <dgm:pt modelId="{CDC14122-42F1-42C1-A55F-9967F1F7340D}">
      <dgm:prSet/>
      <dgm:spPr>
        <a:solidFill>
          <a:srgbClr val="9D5FD8"/>
        </a:solidFill>
      </dgm:spPr>
      <dgm:t>
        <a:bodyPr/>
        <a:lstStyle/>
        <a:p>
          <a:r>
            <a:rPr lang="en-US">
              <a:solidFill>
                <a:schemeClr val="bg1"/>
              </a:solidFill>
            </a:rPr>
            <a:t>Jaké chvíle jsou v algoritmu důležité (kdy zvýraznit který vrchol/hranu)</a:t>
          </a:r>
          <a:endParaRPr lang="en-US" dirty="0">
            <a:solidFill>
              <a:schemeClr val="bg1"/>
            </a:solidFill>
          </a:endParaRPr>
        </a:p>
      </dgm:t>
    </dgm:pt>
    <dgm:pt modelId="{559B0A4C-7490-4E1C-BBEC-8E59C9111859}" type="parTrans" cxnId="{266E5E2C-3B3A-4781-96B9-7CECD27EC357}">
      <dgm:prSet/>
      <dgm:spPr/>
      <dgm:t>
        <a:bodyPr/>
        <a:lstStyle/>
        <a:p>
          <a:endParaRPr lang="cs-CZ"/>
        </a:p>
      </dgm:t>
    </dgm:pt>
    <dgm:pt modelId="{4CE86D46-1BE3-4642-B61D-73F959FF595C}" type="sibTrans" cxnId="{266E5E2C-3B3A-4781-96B9-7CECD27EC357}">
      <dgm:prSet/>
      <dgm:spPr/>
      <dgm:t>
        <a:bodyPr/>
        <a:lstStyle/>
        <a:p>
          <a:endParaRPr lang="cs-CZ"/>
        </a:p>
      </dgm:t>
    </dgm:pt>
    <dgm:pt modelId="{76FD3F72-BEC3-4ACF-B03A-8BE1CA562CB9}">
      <dgm:prSet/>
      <dgm:spPr>
        <a:solidFill>
          <a:srgbClr val="7949A6"/>
        </a:solidFill>
      </dgm:spPr>
      <dgm:t>
        <a:bodyPr/>
        <a:lstStyle/>
        <a:p>
          <a:r>
            <a:rPr lang="en-US">
              <a:solidFill>
                <a:schemeClr val="bg1"/>
              </a:solidFill>
            </a:rPr>
            <a:t>Jak to udělat, aby byl chod algoritmu pro uživatele co nejjasnější</a:t>
          </a:r>
          <a:endParaRPr lang="en-US" dirty="0">
            <a:solidFill>
              <a:schemeClr val="bg1"/>
            </a:solidFill>
          </a:endParaRPr>
        </a:p>
      </dgm:t>
    </dgm:pt>
    <dgm:pt modelId="{FDADDB21-4713-4CBD-9C71-8C5FEA32CC0B}" type="parTrans" cxnId="{C98E1D14-2BE8-4E24-9F71-5F6F0DFE97D6}">
      <dgm:prSet/>
      <dgm:spPr/>
      <dgm:t>
        <a:bodyPr/>
        <a:lstStyle/>
        <a:p>
          <a:endParaRPr lang="cs-CZ"/>
        </a:p>
      </dgm:t>
    </dgm:pt>
    <dgm:pt modelId="{8D9CB90B-13B1-42FB-AB4E-A13F842BF84D}" type="sibTrans" cxnId="{C98E1D14-2BE8-4E24-9F71-5F6F0DFE97D6}">
      <dgm:prSet/>
      <dgm:spPr/>
      <dgm:t>
        <a:bodyPr/>
        <a:lstStyle/>
        <a:p>
          <a:endParaRPr lang="cs-CZ"/>
        </a:p>
      </dgm:t>
    </dgm:pt>
    <dgm:pt modelId="{5AEE61C3-FD4A-42AF-8E59-6137D0F3E0A2}">
      <dgm:prSet/>
      <dgm:spPr>
        <a:solidFill>
          <a:srgbClr val="D92E69"/>
        </a:solidFill>
      </dgm:spPr>
      <dgm:t>
        <a:bodyPr/>
        <a:lstStyle/>
        <a:p>
          <a:r>
            <a:rPr lang="en-US">
              <a:solidFill>
                <a:schemeClr val="bg1"/>
              </a:solidFill>
            </a:rPr>
            <a:t>Jak vypisovat stale se měnící informace o vrcholech a hranách, aby to nebyl zmatek</a:t>
          </a:r>
          <a:endParaRPr lang="en-US" dirty="0">
            <a:solidFill>
              <a:schemeClr val="bg1"/>
            </a:solidFill>
          </a:endParaRPr>
        </a:p>
      </dgm:t>
    </dgm:pt>
    <dgm:pt modelId="{4C037B07-CE53-4D85-BE89-F537CCE0B7F8}" type="parTrans" cxnId="{B9AAB0DC-1311-4C6A-9E48-C8BF0AAD4D30}">
      <dgm:prSet/>
      <dgm:spPr/>
      <dgm:t>
        <a:bodyPr/>
        <a:lstStyle/>
        <a:p>
          <a:endParaRPr lang="cs-CZ"/>
        </a:p>
      </dgm:t>
    </dgm:pt>
    <dgm:pt modelId="{612B74F2-D85D-4DDB-BD96-C45B0900399D}" type="sibTrans" cxnId="{B9AAB0DC-1311-4C6A-9E48-C8BF0AAD4D30}">
      <dgm:prSet/>
      <dgm:spPr/>
      <dgm:t>
        <a:bodyPr/>
        <a:lstStyle/>
        <a:p>
          <a:endParaRPr lang="cs-CZ"/>
        </a:p>
      </dgm:t>
    </dgm:pt>
    <dgm:pt modelId="{081760A0-FA37-4806-BBA1-058AA95CC439}">
      <dgm:prSet/>
      <dgm:spPr>
        <a:solidFill>
          <a:srgbClr val="A62351"/>
        </a:solidFill>
      </dgm:spPr>
      <dgm:t>
        <a:bodyPr/>
        <a:lstStyle/>
        <a:p>
          <a:r>
            <a:rPr lang="en-US">
              <a:solidFill>
                <a:schemeClr val="bg1"/>
              </a:solidFill>
            </a:rPr>
            <a:t>Jak vybírat počáteční vrchol (popř. zdroj a stok)</a:t>
          </a:r>
          <a:endParaRPr lang="en-US" dirty="0">
            <a:solidFill>
              <a:schemeClr val="bg1"/>
            </a:solidFill>
          </a:endParaRPr>
        </a:p>
      </dgm:t>
    </dgm:pt>
    <dgm:pt modelId="{19D06F6F-6B43-42DE-BE8C-8315631C2215}" type="parTrans" cxnId="{50426EF7-F8ED-4B4D-98A0-2D7A6EDD3A10}">
      <dgm:prSet/>
      <dgm:spPr/>
      <dgm:t>
        <a:bodyPr/>
        <a:lstStyle/>
        <a:p>
          <a:endParaRPr lang="cs-CZ"/>
        </a:p>
      </dgm:t>
    </dgm:pt>
    <dgm:pt modelId="{2756F8B6-800D-4C18-AD1F-A740870A5DEB}" type="sibTrans" cxnId="{50426EF7-F8ED-4B4D-98A0-2D7A6EDD3A10}">
      <dgm:prSet/>
      <dgm:spPr/>
      <dgm:t>
        <a:bodyPr/>
        <a:lstStyle/>
        <a:p>
          <a:endParaRPr lang="cs-CZ"/>
        </a:p>
      </dgm:t>
    </dgm:pt>
    <dgm:pt modelId="{3A116E0B-345B-4CAF-9A68-DA31498F9A48}" type="pres">
      <dgm:prSet presAssocID="{4AC19AA2-DB91-462F-960D-100C6C8F43AF}" presName="linear" presStyleCnt="0">
        <dgm:presLayoutVars>
          <dgm:animLvl val="lvl"/>
          <dgm:resizeHandles val="exact"/>
        </dgm:presLayoutVars>
      </dgm:prSet>
      <dgm:spPr/>
    </dgm:pt>
    <dgm:pt modelId="{11AF6ABC-42F7-4546-8E56-B2B76FFF7C6D}" type="pres">
      <dgm:prSet presAssocID="{F2613097-519A-4D9E-BEE6-29B99DDA1C2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67E4406-18C7-4974-801D-C2FEA11AE086}" type="pres">
      <dgm:prSet presAssocID="{19539842-246A-4C53-BB5A-8F983D48464B}" presName="spacer" presStyleCnt="0"/>
      <dgm:spPr/>
    </dgm:pt>
    <dgm:pt modelId="{25132DA1-E121-4E19-9489-275188BAFB4B}" type="pres">
      <dgm:prSet presAssocID="{CDC14122-42F1-42C1-A55F-9967F1F7340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4D99203-51E4-4FE7-80A6-606BF1F97600}" type="pres">
      <dgm:prSet presAssocID="{4CE86D46-1BE3-4642-B61D-73F959FF595C}" presName="spacer" presStyleCnt="0"/>
      <dgm:spPr/>
    </dgm:pt>
    <dgm:pt modelId="{E7B0AA0B-0A54-4755-8A98-FA75D66451DF}" type="pres">
      <dgm:prSet presAssocID="{76FD3F72-BEC3-4ACF-B03A-8BE1CA562CB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846B427-B3AA-48A5-8A64-56A328BE843D}" type="pres">
      <dgm:prSet presAssocID="{8D9CB90B-13B1-42FB-AB4E-A13F842BF84D}" presName="spacer" presStyleCnt="0"/>
      <dgm:spPr/>
    </dgm:pt>
    <dgm:pt modelId="{4CD10A66-D826-4339-B307-076E740DB8AA}" type="pres">
      <dgm:prSet presAssocID="{5AEE61C3-FD4A-42AF-8E59-6137D0F3E0A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118F20D-7ACE-4438-9B73-C9E58D866E55}" type="pres">
      <dgm:prSet presAssocID="{612B74F2-D85D-4DDB-BD96-C45B0900399D}" presName="spacer" presStyleCnt="0"/>
      <dgm:spPr/>
    </dgm:pt>
    <dgm:pt modelId="{5BBB2756-24B4-4AAC-B41E-7A5A2A769CEC}" type="pres">
      <dgm:prSet presAssocID="{081760A0-FA37-4806-BBA1-058AA95CC43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98E1D14-2BE8-4E24-9F71-5F6F0DFE97D6}" srcId="{4AC19AA2-DB91-462F-960D-100C6C8F43AF}" destId="{76FD3F72-BEC3-4ACF-B03A-8BE1CA562CB9}" srcOrd="2" destOrd="0" parTransId="{FDADDB21-4713-4CBD-9C71-8C5FEA32CC0B}" sibTransId="{8D9CB90B-13B1-42FB-AB4E-A13F842BF84D}"/>
    <dgm:cxn modelId="{01532C27-F86D-4276-BABA-38A544C088EF}" srcId="{4AC19AA2-DB91-462F-960D-100C6C8F43AF}" destId="{F2613097-519A-4D9E-BEE6-29B99DDA1C2A}" srcOrd="0" destOrd="0" parTransId="{ECD645B8-7994-4203-B407-14CC9A0B9BD1}" sibTransId="{19539842-246A-4C53-BB5A-8F983D48464B}"/>
    <dgm:cxn modelId="{266E5E2C-3B3A-4781-96B9-7CECD27EC357}" srcId="{4AC19AA2-DB91-462F-960D-100C6C8F43AF}" destId="{CDC14122-42F1-42C1-A55F-9967F1F7340D}" srcOrd="1" destOrd="0" parTransId="{559B0A4C-7490-4E1C-BBEC-8E59C9111859}" sibTransId="{4CE86D46-1BE3-4642-B61D-73F959FF595C}"/>
    <dgm:cxn modelId="{546FD337-6C0B-4314-9CA5-23450CBCF3D8}" type="presOf" srcId="{F2613097-519A-4D9E-BEE6-29B99DDA1C2A}" destId="{11AF6ABC-42F7-4546-8E56-B2B76FFF7C6D}" srcOrd="0" destOrd="0" presId="urn:microsoft.com/office/officeart/2005/8/layout/vList2"/>
    <dgm:cxn modelId="{C43A5F74-C40E-4D45-93C6-BC75183B1BA5}" type="presOf" srcId="{081760A0-FA37-4806-BBA1-058AA95CC439}" destId="{5BBB2756-24B4-4AAC-B41E-7A5A2A769CEC}" srcOrd="0" destOrd="0" presId="urn:microsoft.com/office/officeart/2005/8/layout/vList2"/>
    <dgm:cxn modelId="{C7459A7B-A2B5-4FAC-B938-ED262C661C91}" type="presOf" srcId="{4AC19AA2-DB91-462F-960D-100C6C8F43AF}" destId="{3A116E0B-345B-4CAF-9A68-DA31498F9A48}" srcOrd="0" destOrd="0" presId="urn:microsoft.com/office/officeart/2005/8/layout/vList2"/>
    <dgm:cxn modelId="{29B36B7D-D3E0-458B-903D-2F48291BB507}" type="presOf" srcId="{CDC14122-42F1-42C1-A55F-9967F1F7340D}" destId="{25132DA1-E121-4E19-9489-275188BAFB4B}" srcOrd="0" destOrd="0" presId="urn:microsoft.com/office/officeart/2005/8/layout/vList2"/>
    <dgm:cxn modelId="{0830B489-BE1A-49F5-AADB-A06ACE4BEE00}" type="presOf" srcId="{5AEE61C3-FD4A-42AF-8E59-6137D0F3E0A2}" destId="{4CD10A66-D826-4339-B307-076E740DB8AA}" srcOrd="0" destOrd="0" presId="urn:microsoft.com/office/officeart/2005/8/layout/vList2"/>
    <dgm:cxn modelId="{8B5014BE-9C5E-4B27-82FF-30883985A702}" type="presOf" srcId="{76FD3F72-BEC3-4ACF-B03A-8BE1CA562CB9}" destId="{E7B0AA0B-0A54-4755-8A98-FA75D66451DF}" srcOrd="0" destOrd="0" presId="urn:microsoft.com/office/officeart/2005/8/layout/vList2"/>
    <dgm:cxn modelId="{B9AAB0DC-1311-4C6A-9E48-C8BF0AAD4D30}" srcId="{4AC19AA2-DB91-462F-960D-100C6C8F43AF}" destId="{5AEE61C3-FD4A-42AF-8E59-6137D0F3E0A2}" srcOrd="3" destOrd="0" parTransId="{4C037B07-CE53-4D85-BE89-F537CCE0B7F8}" sibTransId="{612B74F2-D85D-4DDB-BD96-C45B0900399D}"/>
    <dgm:cxn modelId="{50426EF7-F8ED-4B4D-98A0-2D7A6EDD3A10}" srcId="{4AC19AA2-DB91-462F-960D-100C6C8F43AF}" destId="{081760A0-FA37-4806-BBA1-058AA95CC439}" srcOrd="4" destOrd="0" parTransId="{19D06F6F-6B43-42DE-BE8C-8315631C2215}" sibTransId="{2756F8B6-800D-4C18-AD1F-A740870A5DEB}"/>
    <dgm:cxn modelId="{EECC9290-9F40-436A-B89E-ADA88D4ACCEA}" type="presParOf" srcId="{3A116E0B-345B-4CAF-9A68-DA31498F9A48}" destId="{11AF6ABC-42F7-4546-8E56-B2B76FFF7C6D}" srcOrd="0" destOrd="0" presId="urn:microsoft.com/office/officeart/2005/8/layout/vList2"/>
    <dgm:cxn modelId="{EE8727B1-3A75-4E8E-BDC3-9301FB9CE05C}" type="presParOf" srcId="{3A116E0B-345B-4CAF-9A68-DA31498F9A48}" destId="{B67E4406-18C7-4974-801D-C2FEA11AE086}" srcOrd="1" destOrd="0" presId="urn:microsoft.com/office/officeart/2005/8/layout/vList2"/>
    <dgm:cxn modelId="{05BE875B-9D02-4F42-BE3F-D57F2F9C6107}" type="presParOf" srcId="{3A116E0B-345B-4CAF-9A68-DA31498F9A48}" destId="{25132DA1-E121-4E19-9489-275188BAFB4B}" srcOrd="2" destOrd="0" presId="urn:microsoft.com/office/officeart/2005/8/layout/vList2"/>
    <dgm:cxn modelId="{764B29D0-0B31-411B-8E5B-2DE875C013ED}" type="presParOf" srcId="{3A116E0B-345B-4CAF-9A68-DA31498F9A48}" destId="{24D99203-51E4-4FE7-80A6-606BF1F97600}" srcOrd="3" destOrd="0" presId="urn:microsoft.com/office/officeart/2005/8/layout/vList2"/>
    <dgm:cxn modelId="{82B89E6B-D5C3-4200-AC01-AB14782AEBC9}" type="presParOf" srcId="{3A116E0B-345B-4CAF-9A68-DA31498F9A48}" destId="{E7B0AA0B-0A54-4755-8A98-FA75D66451DF}" srcOrd="4" destOrd="0" presId="urn:microsoft.com/office/officeart/2005/8/layout/vList2"/>
    <dgm:cxn modelId="{2C7CE48E-8AE9-4E89-ADA4-1D580CF76ED7}" type="presParOf" srcId="{3A116E0B-345B-4CAF-9A68-DA31498F9A48}" destId="{5846B427-B3AA-48A5-8A64-56A328BE843D}" srcOrd="5" destOrd="0" presId="urn:microsoft.com/office/officeart/2005/8/layout/vList2"/>
    <dgm:cxn modelId="{2FE76D98-B2C4-4E83-BC44-7B81CBC6ABEA}" type="presParOf" srcId="{3A116E0B-345B-4CAF-9A68-DA31498F9A48}" destId="{4CD10A66-D826-4339-B307-076E740DB8AA}" srcOrd="6" destOrd="0" presId="urn:microsoft.com/office/officeart/2005/8/layout/vList2"/>
    <dgm:cxn modelId="{180BF28C-D443-43B2-9C67-81EAA5C75AB7}" type="presParOf" srcId="{3A116E0B-345B-4CAF-9A68-DA31498F9A48}" destId="{5118F20D-7ACE-4438-9B73-C9E58D866E55}" srcOrd="7" destOrd="0" presId="urn:microsoft.com/office/officeart/2005/8/layout/vList2"/>
    <dgm:cxn modelId="{FF11C687-52BE-414D-AC61-73CE65B848CF}" type="presParOf" srcId="{3A116E0B-345B-4CAF-9A68-DA31498F9A48}" destId="{5BBB2756-24B4-4AAC-B41E-7A5A2A769CE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0C49D2-CCD2-416D-B318-66C854AEEC14}">
      <dsp:nvSpPr>
        <dsp:cNvPr id="0" name=""/>
        <dsp:cNvSpPr/>
      </dsp:nvSpPr>
      <dsp:spPr>
        <a:xfrm rot="10800000">
          <a:off x="1512423" y="2199"/>
          <a:ext cx="4704404" cy="1309918"/>
        </a:xfrm>
        <a:prstGeom prst="homePlate">
          <a:avLst/>
        </a:prstGeom>
        <a:solidFill>
          <a:srgbClr val="F04C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6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Snažší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výuka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principu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algoritmů</a:t>
          </a:r>
          <a:endParaRPr lang="cs-CZ" sz="2600" kern="1200" dirty="0"/>
        </a:p>
      </dsp:txBody>
      <dsp:txXfrm rot="10800000">
        <a:off x="1839902" y="2199"/>
        <a:ext cx="4376925" cy="1309918"/>
      </dsp:txXfrm>
    </dsp:sp>
    <dsp:sp modelId="{4759CB20-D623-4743-A9BA-39F8E5607D21}">
      <dsp:nvSpPr>
        <dsp:cNvPr id="0" name=""/>
        <dsp:cNvSpPr/>
      </dsp:nvSpPr>
      <dsp:spPr>
        <a:xfrm>
          <a:off x="857464" y="2199"/>
          <a:ext cx="1309918" cy="130991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76BAF-BBF2-482D-9631-734C00556A8D}">
      <dsp:nvSpPr>
        <dsp:cNvPr id="0" name=""/>
        <dsp:cNvSpPr/>
      </dsp:nvSpPr>
      <dsp:spPr>
        <a:xfrm rot="10800000">
          <a:off x="1512423" y="1703138"/>
          <a:ext cx="4704404" cy="1309918"/>
        </a:xfrm>
        <a:prstGeom prst="homePlate">
          <a:avLst/>
        </a:prstGeom>
        <a:solidFill>
          <a:srgbClr val="21A29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6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Jednoduché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vytváření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grafů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endParaRPr lang="cs-CZ" sz="2600" kern="1200" dirty="0"/>
        </a:p>
      </dsp:txBody>
      <dsp:txXfrm rot="10800000">
        <a:off x="1839902" y="1703138"/>
        <a:ext cx="4376925" cy="1309918"/>
      </dsp:txXfrm>
    </dsp:sp>
    <dsp:sp modelId="{71BED0E6-7341-433C-BBF0-72348A08FA51}">
      <dsp:nvSpPr>
        <dsp:cNvPr id="0" name=""/>
        <dsp:cNvSpPr/>
      </dsp:nvSpPr>
      <dsp:spPr>
        <a:xfrm>
          <a:off x="857464" y="1703138"/>
          <a:ext cx="1309918" cy="130991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D413A9-A9DC-42D0-9F95-3AC7BE31015B}">
      <dsp:nvSpPr>
        <dsp:cNvPr id="0" name=""/>
        <dsp:cNvSpPr/>
      </dsp:nvSpPr>
      <dsp:spPr>
        <a:xfrm rot="10800000">
          <a:off x="1512423" y="3404077"/>
          <a:ext cx="4704404" cy="1309918"/>
        </a:xfrm>
        <a:prstGeom prst="homePlate">
          <a:avLst/>
        </a:prstGeom>
        <a:solidFill>
          <a:srgbClr val="10429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6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Domácímu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procvičování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a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pochopení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látky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b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</a:b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z ADS I a ADS II</a:t>
          </a:r>
          <a:endParaRPr lang="cs-CZ" sz="2600" kern="1200" dirty="0"/>
        </a:p>
      </dsp:txBody>
      <dsp:txXfrm rot="10800000">
        <a:off x="1839902" y="3404077"/>
        <a:ext cx="4376925" cy="1309918"/>
      </dsp:txXfrm>
    </dsp:sp>
    <dsp:sp modelId="{26C7191F-1EBD-4DA2-8439-611D307B5AEE}">
      <dsp:nvSpPr>
        <dsp:cNvPr id="0" name=""/>
        <dsp:cNvSpPr/>
      </dsp:nvSpPr>
      <dsp:spPr>
        <a:xfrm>
          <a:off x="857464" y="3404077"/>
          <a:ext cx="1309918" cy="130991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AF6ABC-42F7-4546-8E56-B2B76FFF7C6D}">
      <dsp:nvSpPr>
        <dsp:cNvPr id="0" name=""/>
        <dsp:cNvSpPr/>
      </dsp:nvSpPr>
      <dsp:spPr>
        <a:xfrm>
          <a:off x="0" y="241817"/>
          <a:ext cx="5257800" cy="67532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Na co graf vykreslovat</a:t>
          </a:r>
        </a:p>
      </dsp:txBody>
      <dsp:txXfrm>
        <a:off x="32967" y="274784"/>
        <a:ext cx="5191866" cy="609393"/>
      </dsp:txXfrm>
    </dsp:sp>
    <dsp:sp modelId="{5546D478-D347-44FF-A8E2-DB4C18AB80FE}">
      <dsp:nvSpPr>
        <dsp:cNvPr id="0" name=""/>
        <dsp:cNvSpPr/>
      </dsp:nvSpPr>
      <dsp:spPr>
        <a:xfrm>
          <a:off x="0" y="966104"/>
          <a:ext cx="5257800" cy="675327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Jak a čím budou vrcholy a hrany graficky reprezentované</a:t>
          </a:r>
        </a:p>
      </dsp:txBody>
      <dsp:txXfrm>
        <a:off x="32967" y="999071"/>
        <a:ext cx="5191866" cy="609393"/>
      </dsp:txXfrm>
    </dsp:sp>
    <dsp:sp modelId="{17A09B5F-EC4B-4F4D-95D0-9B8729D45075}">
      <dsp:nvSpPr>
        <dsp:cNvPr id="0" name=""/>
        <dsp:cNvSpPr/>
      </dsp:nvSpPr>
      <dsp:spPr>
        <a:xfrm>
          <a:off x="0" y="1690392"/>
          <a:ext cx="5257800" cy="675327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Jak je bude uživatel přidávat, mazat, pohybovat s nimi</a:t>
          </a:r>
        </a:p>
      </dsp:txBody>
      <dsp:txXfrm>
        <a:off x="32967" y="1723359"/>
        <a:ext cx="5191866" cy="609393"/>
      </dsp:txXfrm>
    </dsp:sp>
    <dsp:sp modelId="{AA7E61BD-1327-4B1F-969C-A7C8D4072245}">
      <dsp:nvSpPr>
        <dsp:cNvPr id="0" name=""/>
        <dsp:cNvSpPr/>
      </dsp:nvSpPr>
      <dsp:spPr>
        <a:xfrm>
          <a:off x="0" y="2414680"/>
          <a:ext cx="5257800" cy="675327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 všechno může uživatel nastavit a jak (jméno, délka, barva)</a:t>
          </a:r>
        </a:p>
      </dsp:txBody>
      <dsp:txXfrm>
        <a:off x="32967" y="2447647"/>
        <a:ext cx="5191866" cy="609393"/>
      </dsp:txXfrm>
    </dsp:sp>
    <dsp:sp modelId="{C72CF24B-6423-4F56-80DB-0208C015FB99}">
      <dsp:nvSpPr>
        <dsp:cNvPr id="0" name=""/>
        <dsp:cNvSpPr/>
      </dsp:nvSpPr>
      <dsp:spPr>
        <a:xfrm>
          <a:off x="0" y="3138967"/>
          <a:ext cx="5257800" cy="675327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Jak vytvořit hranu, aby opravdu mohla vest jen z vrcholu do vrcholu, ale její tvoření bylo co nejpohodlnější</a:t>
          </a:r>
        </a:p>
      </dsp:txBody>
      <dsp:txXfrm>
        <a:off x="32967" y="3171934"/>
        <a:ext cx="5191866" cy="609393"/>
      </dsp:txXfrm>
    </dsp:sp>
    <dsp:sp modelId="{FD4D4302-F487-4848-8C71-73761EBBA983}">
      <dsp:nvSpPr>
        <dsp:cNvPr id="0" name=""/>
        <dsp:cNvSpPr/>
      </dsp:nvSpPr>
      <dsp:spPr>
        <a:xfrm>
          <a:off x="0" y="3863255"/>
          <a:ext cx="5257800" cy="675327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Jak to udělat, aby hrana směřovala a vycházela vždy ze středu vrcholu</a:t>
          </a:r>
        </a:p>
      </dsp:txBody>
      <dsp:txXfrm>
        <a:off x="32967" y="3896222"/>
        <a:ext cx="5191866" cy="609393"/>
      </dsp:txXfrm>
    </dsp:sp>
    <dsp:sp modelId="{1B5DA7C6-04D0-4444-AC30-84F8AF0E859C}">
      <dsp:nvSpPr>
        <dsp:cNvPr id="0" name=""/>
        <dsp:cNvSpPr/>
      </dsp:nvSpPr>
      <dsp:spPr>
        <a:xfrm>
          <a:off x="0" y="4587543"/>
          <a:ext cx="5257800" cy="675327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Jak vrcholy a hrany, které vytvořil uživatel, převést na vrcholya hrany, se kterými pracují algoritmy</a:t>
          </a:r>
        </a:p>
      </dsp:txBody>
      <dsp:txXfrm>
        <a:off x="32967" y="4620510"/>
        <a:ext cx="5191866" cy="609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AF6ABC-42F7-4546-8E56-B2B76FFF7C6D}">
      <dsp:nvSpPr>
        <dsp:cNvPr id="0" name=""/>
        <dsp:cNvSpPr/>
      </dsp:nvSpPr>
      <dsp:spPr>
        <a:xfrm>
          <a:off x="0" y="48653"/>
          <a:ext cx="5257800" cy="635602"/>
        </a:xfrm>
        <a:prstGeom prst="roundRect">
          <a:avLst/>
        </a:prstGeom>
        <a:solidFill>
          <a:srgbClr val="70232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Každý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algoritmus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vyžaduje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jiný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druh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vrcholů</a:t>
          </a:r>
          <a:r>
            <a:rPr lang="en-US" sz="1600" kern="1200" dirty="0">
              <a:solidFill>
                <a:schemeClr val="bg1"/>
              </a:solidFill>
            </a:rPr>
            <a:t>, </a:t>
          </a:r>
          <a:r>
            <a:rPr lang="en-US" sz="1600" kern="1200" dirty="0" err="1">
              <a:solidFill>
                <a:schemeClr val="bg1"/>
              </a:solidFill>
            </a:rPr>
            <a:t>hran</a:t>
          </a:r>
          <a:endParaRPr lang="en-US" sz="1600" kern="1200" dirty="0"/>
        </a:p>
      </dsp:txBody>
      <dsp:txXfrm>
        <a:off x="31028" y="79681"/>
        <a:ext cx="5195744" cy="573546"/>
      </dsp:txXfrm>
    </dsp:sp>
    <dsp:sp modelId="{0208D4C5-BF48-4AAD-9CED-321CEE1CD43B}">
      <dsp:nvSpPr>
        <dsp:cNvPr id="0" name=""/>
        <dsp:cNvSpPr/>
      </dsp:nvSpPr>
      <dsp:spPr>
        <a:xfrm>
          <a:off x="0" y="730336"/>
          <a:ext cx="5257800" cy="635602"/>
        </a:xfrm>
        <a:prstGeom prst="roundRect">
          <a:avLst/>
        </a:prstGeom>
        <a:solidFill>
          <a:srgbClr val="BD3B3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Přesto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jsem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nechtěla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psát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nějakou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metodu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vícekrát</a:t>
          </a:r>
          <a:r>
            <a:rPr lang="en-US" sz="1600" kern="1200" dirty="0">
              <a:solidFill>
                <a:schemeClr val="bg1"/>
              </a:solidFill>
            </a:rPr>
            <a:t> -&gt; </a:t>
          </a:r>
          <a:r>
            <a:rPr lang="en-US" sz="1600" kern="1200" dirty="0" err="1">
              <a:solidFill>
                <a:schemeClr val="bg1"/>
              </a:solidFill>
            </a:rPr>
            <a:t>využití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generických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tříd</a:t>
          </a:r>
          <a:r>
            <a:rPr lang="en-US" sz="1600" kern="1200" dirty="0">
              <a:solidFill>
                <a:schemeClr val="bg1"/>
              </a:solidFill>
            </a:rPr>
            <a:t> a </a:t>
          </a:r>
          <a:r>
            <a:rPr lang="en-US" sz="1600" kern="1200" dirty="0" err="1">
              <a:solidFill>
                <a:schemeClr val="bg1"/>
              </a:solidFill>
            </a:rPr>
            <a:t>dědičnosti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31028" y="761364"/>
        <a:ext cx="5195744" cy="573546"/>
      </dsp:txXfrm>
    </dsp:sp>
    <dsp:sp modelId="{0D81DCCD-4C87-4E30-B863-5516F044FFA9}">
      <dsp:nvSpPr>
        <dsp:cNvPr id="0" name=""/>
        <dsp:cNvSpPr/>
      </dsp:nvSpPr>
      <dsp:spPr>
        <a:xfrm>
          <a:off x="0" y="1412018"/>
          <a:ext cx="5257800" cy="635602"/>
        </a:xfrm>
        <a:prstGeom prst="roundRect">
          <a:avLst/>
        </a:prstGeom>
        <a:solidFill>
          <a:srgbClr val="F04C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Algoritmy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na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hledání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maximálního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toku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také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vyžadují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jinou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podobu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grafu</a:t>
          </a:r>
          <a:r>
            <a:rPr lang="en-US" sz="1600" kern="1200" dirty="0">
              <a:solidFill>
                <a:schemeClr val="bg1"/>
              </a:solidFill>
            </a:rPr>
            <a:t> (</a:t>
          </a:r>
          <a:r>
            <a:rPr lang="en-US" sz="1600" kern="1200" dirty="0" err="1">
              <a:solidFill>
                <a:schemeClr val="bg1"/>
              </a:solidFill>
            </a:rPr>
            <a:t>zdroj</a:t>
          </a:r>
          <a:r>
            <a:rPr lang="en-US" sz="1600" kern="1200" dirty="0">
              <a:solidFill>
                <a:schemeClr val="bg1"/>
              </a:solidFill>
            </a:rPr>
            <a:t>, </a:t>
          </a:r>
          <a:r>
            <a:rPr lang="en-US" sz="1600" kern="1200" dirty="0" err="1">
              <a:solidFill>
                <a:schemeClr val="bg1"/>
              </a:solidFill>
            </a:rPr>
            <a:t>stok</a:t>
          </a:r>
          <a:r>
            <a:rPr lang="en-US" sz="1600" kern="1200" dirty="0">
              <a:solidFill>
                <a:schemeClr val="bg1"/>
              </a:solidFill>
            </a:rPr>
            <a:t>, </a:t>
          </a:r>
          <a:r>
            <a:rPr lang="en-US" sz="1600" kern="1200" dirty="0" err="1">
              <a:solidFill>
                <a:schemeClr val="bg1"/>
              </a:solidFill>
            </a:rPr>
            <a:t>speciální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hrany</a:t>
          </a:r>
          <a:r>
            <a:rPr lang="en-US" sz="1600" kern="1200" dirty="0">
              <a:solidFill>
                <a:schemeClr val="bg1"/>
              </a:solidFill>
            </a:rPr>
            <a:t>)</a:t>
          </a:r>
        </a:p>
      </dsp:txBody>
      <dsp:txXfrm>
        <a:off x="31028" y="1443046"/>
        <a:ext cx="5195744" cy="573546"/>
      </dsp:txXfrm>
    </dsp:sp>
    <dsp:sp modelId="{201D5D2A-27D1-4B98-B608-C9FA2901CC91}">
      <dsp:nvSpPr>
        <dsp:cNvPr id="0" name=""/>
        <dsp:cNvSpPr/>
      </dsp:nvSpPr>
      <dsp:spPr>
        <a:xfrm>
          <a:off x="0" y="2093701"/>
          <a:ext cx="5257800" cy="635602"/>
        </a:xfrm>
        <a:prstGeom prst="roundRect">
          <a:avLst/>
        </a:prstGeom>
        <a:solidFill>
          <a:srgbClr val="F2939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Spuštění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správného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algoritmu</a:t>
          </a:r>
          <a:r>
            <a:rPr lang="en-US" sz="1600" kern="1200" dirty="0">
              <a:solidFill>
                <a:schemeClr val="bg1"/>
              </a:solidFill>
            </a:rPr>
            <a:t> (Visitor)</a:t>
          </a:r>
        </a:p>
      </dsp:txBody>
      <dsp:txXfrm>
        <a:off x="31028" y="2124729"/>
        <a:ext cx="5195744" cy="573546"/>
      </dsp:txXfrm>
    </dsp:sp>
    <dsp:sp modelId="{9AD0F845-EF26-4942-BC00-AF1307535B7E}">
      <dsp:nvSpPr>
        <dsp:cNvPr id="0" name=""/>
        <dsp:cNvSpPr/>
      </dsp:nvSpPr>
      <dsp:spPr>
        <a:xfrm>
          <a:off x="0" y="2775383"/>
          <a:ext cx="5257800" cy="635602"/>
        </a:xfrm>
        <a:prstGeom prst="roundRect">
          <a:avLst/>
        </a:prstGeom>
        <a:solidFill>
          <a:srgbClr val="F2B79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Jak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zohlednit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speciální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požadavky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algoritmů</a:t>
          </a:r>
          <a:r>
            <a:rPr lang="en-US" sz="1600" kern="1200" dirty="0">
              <a:solidFill>
                <a:schemeClr val="bg1"/>
              </a:solidFill>
            </a:rPr>
            <a:t>:</a:t>
          </a:r>
        </a:p>
      </dsp:txBody>
      <dsp:txXfrm>
        <a:off x="31028" y="2806411"/>
        <a:ext cx="5195744" cy="573546"/>
      </dsp:txXfrm>
    </dsp:sp>
    <dsp:sp modelId="{1E1050DE-6A7A-4C59-B3E8-E1FBEF7027EB}">
      <dsp:nvSpPr>
        <dsp:cNvPr id="0" name=""/>
        <dsp:cNvSpPr/>
      </dsp:nvSpPr>
      <dsp:spPr>
        <a:xfrm>
          <a:off x="429299" y="3468355"/>
          <a:ext cx="4828500" cy="635602"/>
        </a:xfrm>
        <a:prstGeom prst="roundRect">
          <a:avLst/>
        </a:prstGeom>
        <a:solidFill>
          <a:srgbClr val="F4D55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Nepotřebuje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zadávat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počáteční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vrchol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460327" y="3499383"/>
        <a:ext cx="4766444" cy="573546"/>
      </dsp:txXfrm>
    </dsp:sp>
    <dsp:sp modelId="{D97A4C0B-FDBD-4A21-A236-FA99B292A6FC}">
      <dsp:nvSpPr>
        <dsp:cNvPr id="0" name=""/>
        <dsp:cNvSpPr/>
      </dsp:nvSpPr>
      <dsp:spPr>
        <a:xfrm>
          <a:off x="430193" y="4138749"/>
          <a:ext cx="4827606" cy="635602"/>
        </a:xfrm>
        <a:prstGeom prst="roundRect">
          <a:avLst/>
        </a:prstGeom>
        <a:solidFill>
          <a:srgbClr val="F1C40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Potřebuje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naopak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hned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dva</a:t>
          </a:r>
          <a:r>
            <a:rPr lang="en-US" sz="1600" kern="1200" dirty="0">
              <a:solidFill>
                <a:schemeClr val="bg1"/>
              </a:solidFill>
            </a:rPr>
            <a:t> (</a:t>
          </a:r>
          <a:r>
            <a:rPr lang="en-US" sz="1600" kern="1200" dirty="0" err="1">
              <a:solidFill>
                <a:schemeClr val="bg1"/>
              </a:solidFill>
            </a:rPr>
            <a:t>zdroj</a:t>
          </a:r>
          <a:r>
            <a:rPr lang="en-US" sz="1600" kern="1200" dirty="0">
              <a:solidFill>
                <a:schemeClr val="bg1"/>
              </a:solidFill>
            </a:rPr>
            <a:t> a </a:t>
          </a:r>
          <a:r>
            <a:rPr lang="en-US" sz="1600" kern="1200" dirty="0" err="1">
              <a:solidFill>
                <a:schemeClr val="bg1"/>
              </a:solidFill>
            </a:rPr>
            <a:t>stok</a:t>
          </a:r>
          <a:r>
            <a:rPr lang="en-US" sz="1600" kern="1200" dirty="0">
              <a:solidFill>
                <a:schemeClr val="bg1"/>
              </a:solidFill>
            </a:rPr>
            <a:t>)</a:t>
          </a:r>
        </a:p>
      </dsp:txBody>
      <dsp:txXfrm>
        <a:off x="461221" y="4169777"/>
        <a:ext cx="4765550" cy="573546"/>
      </dsp:txXfrm>
    </dsp:sp>
    <dsp:sp modelId="{BD8F4915-B9BC-48A1-BA8D-F0B376FE924E}">
      <dsp:nvSpPr>
        <dsp:cNvPr id="0" name=""/>
        <dsp:cNvSpPr/>
      </dsp:nvSpPr>
      <dsp:spPr>
        <a:xfrm>
          <a:off x="430193" y="4801317"/>
          <a:ext cx="4827606" cy="635602"/>
        </a:xfrm>
        <a:prstGeom prst="roundRect">
          <a:avLst/>
        </a:prstGeom>
        <a:solidFill>
          <a:srgbClr val="BF9B0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Nefunguje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na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záporných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délkách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hran</a:t>
          </a:r>
          <a:endParaRPr lang="cs-CZ" sz="1600" kern="1200" dirty="0">
            <a:solidFill>
              <a:schemeClr val="bg1"/>
            </a:solidFill>
          </a:endParaRPr>
        </a:p>
      </dsp:txBody>
      <dsp:txXfrm>
        <a:off x="461221" y="4832345"/>
        <a:ext cx="4765550" cy="5735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AF6ABC-42F7-4546-8E56-B2B76FFF7C6D}">
      <dsp:nvSpPr>
        <dsp:cNvPr id="0" name=""/>
        <dsp:cNvSpPr/>
      </dsp:nvSpPr>
      <dsp:spPr>
        <a:xfrm>
          <a:off x="0" y="589643"/>
          <a:ext cx="5257800" cy="819000"/>
        </a:xfrm>
        <a:prstGeom prst="roundRect">
          <a:avLst/>
        </a:prstGeom>
        <a:solidFill>
          <a:srgbClr val="C3A5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</a:rPr>
            <a:t>Jak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chvíli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čekat</a:t>
          </a:r>
          <a:r>
            <a:rPr lang="en-US" sz="2000" kern="1200" dirty="0">
              <a:solidFill>
                <a:schemeClr val="bg1"/>
              </a:solidFill>
            </a:rPr>
            <a:t>, </a:t>
          </a:r>
          <a:r>
            <a:rPr lang="en-US" sz="2000" kern="1200" dirty="0" err="1">
              <a:solidFill>
                <a:schemeClr val="bg1"/>
              </a:solidFill>
            </a:rPr>
            <a:t>než</a:t>
          </a:r>
          <a:r>
            <a:rPr lang="en-US" sz="2000" kern="1200" dirty="0">
              <a:solidFill>
                <a:schemeClr val="bg1"/>
              </a:solidFill>
            </a:rPr>
            <a:t> se </a:t>
          </a:r>
          <a:r>
            <a:rPr lang="en-US" sz="2000" kern="1200" dirty="0" err="1">
              <a:solidFill>
                <a:schemeClr val="bg1"/>
              </a:solidFill>
            </a:rPr>
            <a:t>začne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provádět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další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kód</a:t>
          </a:r>
          <a:r>
            <a:rPr lang="en-US" sz="2000" kern="1200" dirty="0">
              <a:solidFill>
                <a:schemeClr val="bg1"/>
              </a:solidFill>
            </a:rPr>
            <a:t> </a:t>
          </a:r>
          <a:br>
            <a:rPr lang="en-US" sz="2000" kern="1200" dirty="0">
              <a:solidFill>
                <a:schemeClr val="bg1"/>
              </a:solidFill>
            </a:rPr>
          </a:br>
          <a:r>
            <a:rPr lang="en-US" sz="2000" kern="1200" dirty="0">
              <a:solidFill>
                <a:schemeClr val="bg1"/>
              </a:solidFill>
            </a:rPr>
            <a:t>(</a:t>
          </a:r>
          <a:r>
            <a:rPr lang="en-US" sz="2000" kern="1200" dirty="0">
              <a:solidFill>
                <a:srgbClr val="1B5FD8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async</a:t>
          </a:r>
          <a:r>
            <a:rPr lang="en-US" sz="2000" kern="1200" dirty="0">
              <a:solidFill>
                <a:schemeClr val="bg1"/>
              </a:solidFill>
            </a:rPr>
            <a:t>, </a:t>
          </a:r>
          <a:r>
            <a:rPr lang="en-US" sz="2000" kern="1200" dirty="0">
              <a:solidFill>
                <a:srgbClr val="1B5FD8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await</a:t>
          </a:r>
          <a:r>
            <a:rPr lang="en-US" sz="2000" kern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 </a:t>
          </a:r>
          <a:r>
            <a:rPr lang="en-US" sz="2000" kern="1200" dirty="0" err="1">
              <a:solidFill>
                <a:srgbClr val="5577DA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Task.Delay</a:t>
          </a:r>
          <a:r>
            <a:rPr lang="en-US" sz="2000" kern="1200" dirty="0">
              <a:solidFill>
                <a:srgbClr val="5577DA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(delay)</a:t>
          </a:r>
          <a:r>
            <a:rPr lang="en-US" sz="2000" kern="1200" dirty="0">
              <a:solidFill>
                <a:srgbClr val="5577DA"/>
              </a:solidFill>
            </a:rPr>
            <a:t>)</a:t>
          </a:r>
        </a:p>
      </dsp:txBody>
      <dsp:txXfrm>
        <a:off x="39980" y="629623"/>
        <a:ext cx="5177840" cy="739040"/>
      </dsp:txXfrm>
    </dsp:sp>
    <dsp:sp modelId="{25132DA1-E121-4E19-9489-275188BAFB4B}">
      <dsp:nvSpPr>
        <dsp:cNvPr id="0" name=""/>
        <dsp:cNvSpPr/>
      </dsp:nvSpPr>
      <dsp:spPr>
        <a:xfrm>
          <a:off x="0" y="1466244"/>
          <a:ext cx="5257800" cy="819000"/>
        </a:xfrm>
        <a:prstGeom prst="roundRect">
          <a:avLst/>
        </a:prstGeom>
        <a:solidFill>
          <a:srgbClr val="9D5FD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Jaké chvíle jsou v algoritmu důležité (kdy zvýraznit který vrchol/hranu)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9980" y="1506224"/>
        <a:ext cx="5177840" cy="739040"/>
      </dsp:txXfrm>
    </dsp:sp>
    <dsp:sp modelId="{E7B0AA0B-0A54-4755-8A98-FA75D66451DF}">
      <dsp:nvSpPr>
        <dsp:cNvPr id="0" name=""/>
        <dsp:cNvSpPr/>
      </dsp:nvSpPr>
      <dsp:spPr>
        <a:xfrm>
          <a:off x="0" y="2342844"/>
          <a:ext cx="5257800" cy="819000"/>
        </a:xfrm>
        <a:prstGeom prst="roundRect">
          <a:avLst/>
        </a:prstGeom>
        <a:solidFill>
          <a:srgbClr val="7949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Jak to udělat, aby byl chod algoritmu pro uživatele co nejjasnější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9980" y="2382824"/>
        <a:ext cx="5177840" cy="739040"/>
      </dsp:txXfrm>
    </dsp:sp>
    <dsp:sp modelId="{4CD10A66-D826-4339-B307-076E740DB8AA}">
      <dsp:nvSpPr>
        <dsp:cNvPr id="0" name=""/>
        <dsp:cNvSpPr/>
      </dsp:nvSpPr>
      <dsp:spPr>
        <a:xfrm>
          <a:off x="0" y="3219444"/>
          <a:ext cx="5257800" cy="819000"/>
        </a:xfrm>
        <a:prstGeom prst="roundRect">
          <a:avLst/>
        </a:prstGeom>
        <a:solidFill>
          <a:srgbClr val="D92E6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Jak vypisovat stale se měnící informace o vrcholech a hranách, aby to nebyl zmatek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9980" y="3259424"/>
        <a:ext cx="5177840" cy="739040"/>
      </dsp:txXfrm>
    </dsp:sp>
    <dsp:sp modelId="{5BBB2756-24B4-4AAC-B41E-7A5A2A769CEC}">
      <dsp:nvSpPr>
        <dsp:cNvPr id="0" name=""/>
        <dsp:cNvSpPr/>
      </dsp:nvSpPr>
      <dsp:spPr>
        <a:xfrm>
          <a:off x="0" y="4096044"/>
          <a:ext cx="5257800" cy="819000"/>
        </a:xfrm>
        <a:prstGeom prst="roundRect">
          <a:avLst/>
        </a:prstGeom>
        <a:solidFill>
          <a:srgbClr val="A623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Jak vybírat počáteční vrchol (popř. zdroj a stok)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9980" y="4136024"/>
        <a:ext cx="5177840" cy="739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44F9AB-08AD-4991-83A7-5E18360E6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D7426C5-5F52-4CFD-B5AE-D70C50FA8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17E15CC-0AB6-44C5-AF8B-8619FAE64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42D02C1-D9D5-4CA4-892D-D0A21878B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875D888-8190-483B-82C8-8E3A331B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1238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99B69C-4717-4515-8FED-390335A3E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CAC65601-4234-4715-B45D-3206ABFCA8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1F49E95-A4A5-460C-A3C8-C4E81AB1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4BC260A-43A3-44D5-8249-C89DC6744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9BBD4CC-9ED7-46BC-BFA4-00D20DB9B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6357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A5644DF8-6345-411D-B187-245BAFB74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7F90CDDB-3635-4928-8A35-1AE438E3A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3E2D405-F1E5-43AE-A8F1-14FF37DD2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EB9FABF-0849-44D1-917E-BD593F6B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0A30C9A-E1C5-4FB3-981A-6D7894A2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3813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803D324-5A66-4A81-8DE5-9A43FFCE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2D4CB59-241D-4A38-829E-3EB15D33D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FA48E08-7E88-4292-9254-F9D4AD949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32EE960-41C7-423C-86EE-2AAAEE31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A0DDB65-0DCC-44BF-9E34-9A785893D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50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AEB77A1-6B43-42EE-AA1D-B3C7AA4F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6E32386-6833-464E-96B9-24ECDDF36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483E053-6649-4944-9378-477297F8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5390252-8B28-44DA-A3D0-17484C6AB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41D80D1-768A-4927-9AA2-AF1339F5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2713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7ED1FCB-DC24-456B-ADAF-27D8ED60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03B93E9-F4A3-4DEF-A173-1D07032537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3FA02BC-1077-47BA-A8CD-D9D98495F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E2E7941-E735-47EA-B2E7-B52465EA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BC2E66B-5133-4469-8796-E661A0A0C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DD7273F-25AD-47BA-BF53-E31836417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64252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CA5C63-67B7-4FCC-BD20-E81D6E813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7F2EB0F-1A0B-462F-982D-B4F889809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7D5A031-92F6-4058-BDFA-2D7DA1E60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F8D7A30D-B09A-479A-B8AB-4C391AC517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C42E4C64-B974-42C4-9512-BB301D0A2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B637F8DD-2F2F-4A65-B2E1-E97100BD9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E166639C-4F2A-4737-A8CE-995C917D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36D1F740-30C0-457E-8382-FFF4D5591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452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32D0CA-41D6-42C0-9518-9FB22A76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ADEEE389-DEB8-4B58-B5D6-ED8151BF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7AA79262-F5EC-45CA-B88A-2A9C45ADF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0C917945-4F5E-429D-930F-507D0F57A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1246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F1D97F1C-2D92-468A-B733-D744ADE41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7FE7DCD-7777-4FAE-BEC2-0021148A8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70C707E-CE86-4606-9452-2BD4A3004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0807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D2C11D2-BF85-4013-9633-16BFC9DA9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E3EBDA4-90F9-413E-94BC-80047C7EB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6EE0182-0DB8-48FB-9401-5D8D037BC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DB705C3-C7B8-446C-A3E0-55B498835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65EF856-1636-4F29-B757-7D79CD3A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628E1F2-3CCA-4407-8F5F-4EB5B3D4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6310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5B8D7F-FCA4-4A29-9D02-C39CD7CF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49A08349-BF42-454B-B21F-355F37D6B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1DB3AA2-A07C-4219-94D0-0978B6DB0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039ACB4-3A2E-4800-80B7-09025097F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9B0ABC5-97C3-4233-A08E-FD098432D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ED22A0D0-60AC-4F9D-80C0-48C7F9C8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38448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8FCD630-C217-4457-B034-3E4822D4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2AEE94A-920B-4176-8FDE-932A7E8ED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26F239C-CF89-41AC-9EA1-678053990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6CE27F-EDF3-4B1C-AD70-A25246561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E3C19EF-BE3B-4287-8B3D-594B783AC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839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objekt, hodiny&#10;&#10;Popis byl vytvořen automaticky">
            <a:extLst>
              <a:ext uri="{FF2B5EF4-FFF2-40B4-BE49-F238E27FC236}">
                <a16:creationId xmlns:a16="http://schemas.microsoft.com/office/drawing/2014/main" id="{1E11B9FE-41C4-4999-9607-567340FD7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52" y="441613"/>
            <a:ext cx="4422494" cy="4422494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56A6153-2047-494B-A54E-5F91F8380200}"/>
              </a:ext>
            </a:extLst>
          </p:cNvPr>
          <p:cNvSpPr txBox="1"/>
          <p:nvPr/>
        </p:nvSpPr>
        <p:spPr>
          <a:xfrm>
            <a:off x="4504231" y="5400724"/>
            <a:ext cx="3183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6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6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6FDBF9-8A8B-4A6C-A6A4-D827147B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Nástin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architektury</a:t>
            </a:r>
            <a:endParaRPr lang="cs-CZ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pic>
        <p:nvPicPr>
          <p:cNvPr id="4" name="Obrázek 3" descr="Obsah obrázku objekt, hodiny&#10;&#10;Popis byl vytvořen automaticky">
            <a:extLst>
              <a:ext uri="{FF2B5EF4-FFF2-40B4-BE49-F238E27FC236}">
                <a16:creationId xmlns:a16="http://schemas.microsoft.com/office/drawing/2014/main" id="{80EF6BF4-F304-4FB2-9F7F-08B73BEC4B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3C877EC-5AAE-47F2-BA8F-D3109FB68E9E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37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23974832-3B2D-4B34-BFDF-DA74EF6ED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0" t="8519" r="52811" b="35185"/>
          <a:stretch/>
        </p:blipFill>
        <p:spPr>
          <a:xfrm>
            <a:off x="336346" y="1337744"/>
            <a:ext cx="11519307" cy="4182511"/>
          </a:xfrm>
          <a:prstGeom prst="rect">
            <a:avLst/>
          </a:prstGeom>
          <a:ln w="12700">
            <a:solidFill>
              <a:srgbClr val="1B5FD8"/>
            </a:solidFill>
          </a:ln>
        </p:spPr>
      </p:pic>
      <p:pic>
        <p:nvPicPr>
          <p:cNvPr id="6" name="Obrázek 5" descr="Obsah obrázku objekt, hodiny&#10;&#10;Popis byl vytvořen automaticky">
            <a:extLst>
              <a:ext uri="{FF2B5EF4-FFF2-40B4-BE49-F238E27FC236}">
                <a16:creationId xmlns:a16="http://schemas.microsoft.com/office/drawing/2014/main" id="{DE149D93-C4FC-48E2-B40B-E15D2DF28D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E61C4178-7165-4993-9840-398845F7DC49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8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5D6E4F3-3C66-4A68-9EC0-C47C9D2AC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949450"/>
            <a:ext cx="2495550" cy="29591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K </a:t>
            </a:r>
            <a:r>
              <a:rPr lang="en-US" dirty="0" err="1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čemu</a:t>
            </a:r>
            <a:r>
              <a:rPr lang="en-US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aplikace</a:t>
            </a:r>
            <a:r>
              <a:rPr lang="en-US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slouží</a:t>
            </a:r>
            <a:endParaRPr lang="cs-CZ" dirty="0">
              <a:solidFill>
                <a:schemeClr val="bg1"/>
              </a:solidFill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DFFC65-557D-468D-B64C-B9B9B4C1E2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2162217"/>
              </p:ext>
            </p:extLst>
          </p:nvPr>
        </p:nvGraphicFramePr>
        <p:xfrm>
          <a:off x="3925634" y="1070902"/>
          <a:ext cx="7074293" cy="4716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Obrázek 6" descr="Obsah obrázku objekt, hodiny&#10;&#10;Popis byl vytvořen automaticky">
            <a:extLst>
              <a:ext uri="{FF2B5EF4-FFF2-40B4-BE49-F238E27FC236}">
                <a16:creationId xmlns:a16="http://schemas.microsoft.com/office/drawing/2014/main" id="{C5AA4110-892A-4A35-AD54-2694ECC4CE6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888630D7-B24B-4F51-BAB7-67E232A3C898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8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759CB20-D623-4743-A9BA-39F8E5607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4759CB20-D623-4743-A9BA-39F8E5607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4759CB20-D623-4743-A9BA-39F8E5607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0C49D2-CCD2-416D-B318-66C854AEEC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D00C49D2-CCD2-416D-B318-66C854AEEC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D00C49D2-CCD2-416D-B318-66C854AEEC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BED0E6-7341-433C-BBF0-72348A08FA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71BED0E6-7341-433C-BBF0-72348A08FA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71BED0E6-7341-433C-BBF0-72348A08FA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776BAF-BBF2-482D-9631-734C00556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1C776BAF-BBF2-482D-9631-734C00556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1C776BAF-BBF2-482D-9631-734C00556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C7191F-1EBD-4DA2-8439-611D307B5A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26C7191F-1EBD-4DA2-8439-611D307B5A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26C7191F-1EBD-4DA2-8439-611D307B5A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D413A9-A9DC-42D0-9F95-3AC7BE310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DAD413A9-A9DC-42D0-9F95-3AC7BE310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DAD413A9-A9DC-42D0-9F95-3AC7BE310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6FDBF9-8A8B-4A6C-A6A4-D827147B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Hlavní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funkce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endParaRPr lang="cs-CZ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pic>
        <p:nvPicPr>
          <p:cNvPr id="4" name="Obrázek 3" descr="Obsah obrázku objekt, hodiny&#10;&#10;Popis byl vytvořen automaticky">
            <a:extLst>
              <a:ext uri="{FF2B5EF4-FFF2-40B4-BE49-F238E27FC236}">
                <a16:creationId xmlns:a16="http://schemas.microsoft.com/office/drawing/2014/main" id="{80EF6BF4-F304-4FB2-9F7F-08B73BEC4B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3C877EC-5AAE-47F2-BA8F-D3109FB68E9E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0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ázek 41" descr="Obsah obrázku objekt, hodiny&#10;&#10;Popis byl vytvořen automaticky">
            <a:extLst>
              <a:ext uri="{FF2B5EF4-FFF2-40B4-BE49-F238E27FC236}">
                <a16:creationId xmlns:a16="http://schemas.microsoft.com/office/drawing/2014/main" id="{53E96E3E-2F31-43D0-9907-5E43127E31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7DEBA14-FDA2-45EF-9928-4F56DAB2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6994"/>
            <a:ext cx="1217216" cy="863632"/>
          </a:xfrm>
          <a:custGeom>
            <a:avLst/>
            <a:gdLst>
              <a:gd name="connsiteX0" fmla="*/ 0 w 1217216"/>
              <a:gd name="connsiteY0" fmla="*/ 0 h 863632"/>
              <a:gd name="connsiteX1" fmla="*/ 1217216 w 1217216"/>
              <a:gd name="connsiteY1" fmla="*/ 0 h 863632"/>
              <a:gd name="connsiteX2" fmla="*/ 1217216 w 1217216"/>
              <a:gd name="connsiteY2" fmla="*/ 863632 h 863632"/>
              <a:gd name="connsiteX3" fmla="*/ 0 w 1217216"/>
              <a:gd name="connsiteY3" fmla="*/ 863632 h 86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216" h="863632">
                <a:moveTo>
                  <a:pt x="0" y="0"/>
                </a:moveTo>
                <a:lnTo>
                  <a:pt x="1217216" y="0"/>
                </a:lnTo>
                <a:lnTo>
                  <a:pt x="1217216" y="863632"/>
                </a:lnTo>
                <a:lnTo>
                  <a:pt x="0" y="8636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E1FB3D03-386F-4B20-BFF7-5A6FF3C2D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683" y="629562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581B7DD-04B3-4856-8C61-59D7A3F65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5" y="2837669"/>
            <a:ext cx="2344059" cy="3416073"/>
          </a:xfrm>
          <a:custGeom>
            <a:avLst/>
            <a:gdLst>
              <a:gd name="connsiteX0" fmla="*/ 0 w 2344059"/>
              <a:gd name="connsiteY0" fmla="*/ 0 h 3416073"/>
              <a:gd name="connsiteX1" fmla="*/ 2344059 w 2344059"/>
              <a:gd name="connsiteY1" fmla="*/ 0 h 3416073"/>
              <a:gd name="connsiteX2" fmla="*/ 2344059 w 2344059"/>
              <a:gd name="connsiteY2" fmla="*/ 3416073 h 3416073"/>
              <a:gd name="connsiteX3" fmla="*/ 0 w 2344059"/>
              <a:gd name="connsiteY3" fmla="*/ 3416073 h 341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059" h="3416073">
                <a:moveTo>
                  <a:pt x="0" y="0"/>
                </a:moveTo>
                <a:lnTo>
                  <a:pt x="2344059" y="0"/>
                </a:lnTo>
                <a:lnTo>
                  <a:pt x="2344059" y="3416073"/>
                </a:lnTo>
                <a:lnTo>
                  <a:pt x="0" y="34160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1F3C359C-B3DD-4FB2-A6F9-1D519B65B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EB2088F-2F1B-43DE-957F-CF2F16D53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00" y="2828369"/>
            <a:ext cx="3471464" cy="2557932"/>
          </a:xfrm>
          <a:custGeom>
            <a:avLst/>
            <a:gdLst>
              <a:gd name="connsiteX0" fmla="*/ 0 w 3471464"/>
              <a:gd name="connsiteY0" fmla="*/ 0 h 2557932"/>
              <a:gd name="connsiteX1" fmla="*/ 3471464 w 3471464"/>
              <a:gd name="connsiteY1" fmla="*/ 0 h 2557932"/>
              <a:gd name="connsiteX2" fmla="*/ 3471464 w 3471464"/>
              <a:gd name="connsiteY2" fmla="*/ 2557932 h 2557932"/>
              <a:gd name="connsiteX3" fmla="*/ 0 w 3471464"/>
              <a:gd name="connsiteY3" fmla="*/ 2557932 h 255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1464" h="2557932">
                <a:moveTo>
                  <a:pt x="0" y="0"/>
                </a:moveTo>
                <a:lnTo>
                  <a:pt x="3471464" y="0"/>
                </a:lnTo>
                <a:lnTo>
                  <a:pt x="3471464" y="2557932"/>
                </a:lnTo>
                <a:lnTo>
                  <a:pt x="0" y="25579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F417D09-0122-4227-8FDD-2C4C19C68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841" y="604258"/>
            <a:ext cx="1990594" cy="2254327"/>
          </a:xfrm>
          <a:custGeom>
            <a:avLst/>
            <a:gdLst>
              <a:gd name="connsiteX0" fmla="*/ 0 w 1990594"/>
              <a:gd name="connsiteY0" fmla="*/ 0 h 2254327"/>
              <a:gd name="connsiteX1" fmla="*/ 1990594 w 1990594"/>
              <a:gd name="connsiteY1" fmla="*/ 0 h 2254327"/>
              <a:gd name="connsiteX2" fmla="*/ 1990594 w 1990594"/>
              <a:gd name="connsiteY2" fmla="*/ 2254327 h 2254327"/>
              <a:gd name="connsiteX3" fmla="*/ 0 w 1990594"/>
              <a:gd name="connsiteY3" fmla="*/ 2254327 h 225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594" h="2254327">
                <a:moveTo>
                  <a:pt x="0" y="0"/>
                </a:moveTo>
                <a:lnTo>
                  <a:pt x="1990594" y="0"/>
                </a:lnTo>
                <a:lnTo>
                  <a:pt x="1990594" y="2254327"/>
                </a:lnTo>
                <a:lnTo>
                  <a:pt x="0" y="22543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FF35A874-2690-497F-80A0-03675049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9390" y="576989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297C449B-67BB-4D99-86C4-E6ECDEA69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4934" y="633344"/>
            <a:ext cx="325600" cy="4066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C9D831B-1474-4A35-98F0-2826A355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3C60793E-037B-4840-A2FA-380A4B266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83" y="3897027"/>
            <a:ext cx="2036959" cy="1288333"/>
          </a:xfrm>
          <a:prstGeom prst="rect">
            <a:avLst/>
          </a:prstGeom>
        </p:spPr>
      </p:pic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946410AA-0894-4BBC-A1E1-6BB8EF472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1600" y="3243308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A0463A7-C46D-4908-8452-DACC874F28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8" t="2584" r="93583" b="72783"/>
          <a:stretch/>
        </p:blipFill>
        <p:spPr>
          <a:xfrm>
            <a:off x="4315605" y="2969476"/>
            <a:ext cx="1841746" cy="2253016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21908082-D0BB-4FF0-A90D-6B6B3DE2A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6013" y="2827175"/>
            <a:ext cx="1092260" cy="2560320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419A395-0EE8-465E-9AAC-375DF289D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3205" y="631297"/>
            <a:ext cx="3837241" cy="5581640"/>
          </a:xfrm>
          <a:custGeom>
            <a:avLst/>
            <a:gdLst>
              <a:gd name="connsiteX0" fmla="*/ 0 w 3837241"/>
              <a:gd name="connsiteY0" fmla="*/ 0 h 5581640"/>
              <a:gd name="connsiteX1" fmla="*/ 3837241 w 3837241"/>
              <a:gd name="connsiteY1" fmla="*/ 0 h 5581640"/>
              <a:gd name="connsiteX2" fmla="*/ 3837241 w 3837241"/>
              <a:gd name="connsiteY2" fmla="*/ 5581640 h 5581640"/>
              <a:gd name="connsiteX3" fmla="*/ 0 w 3837241"/>
              <a:gd name="connsiteY3" fmla="*/ 5581640 h 558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7241" h="5581640">
                <a:moveTo>
                  <a:pt x="0" y="0"/>
                </a:moveTo>
                <a:lnTo>
                  <a:pt x="3837241" y="0"/>
                </a:lnTo>
                <a:lnTo>
                  <a:pt x="3837241" y="5581640"/>
                </a:lnTo>
                <a:lnTo>
                  <a:pt x="0" y="55816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E73806AC-2F9C-4AE2-A6B0-5288FE48D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756" y="3875229"/>
            <a:ext cx="1743178" cy="1401378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6A58983B-C05A-4EE8-9888-03896A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3583" y="845903"/>
            <a:ext cx="3510899" cy="633406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D2B425DE-3B83-43ED-A652-662088B5D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4" r="31741"/>
          <a:stretch/>
        </p:blipFill>
        <p:spPr>
          <a:xfrm>
            <a:off x="8122229" y="1562935"/>
            <a:ext cx="3106737" cy="4483045"/>
          </a:xfrm>
          <a:prstGeom prst="rect">
            <a:avLst/>
          </a:prstGeom>
        </p:spPr>
      </p:pic>
      <p:pic>
        <p:nvPicPr>
          <p:cNvPr id="17" name="Obrázek 16" descr="Obsah obrázku objekt, podepsat, hodiny, vsedě&#10;&#10;Popis byl vytvořen automaticky">
            <a:extLst>
              <a:ext uri="{FF2B5EF4-FFF2-40B4-BE49-F238E27FC236}">
                <a16:creationId xmlns:a16="http://schemas.microsoft.com/office/drawing/2014/main" id="{94FA7C63-0353-4841-83DC-4A30004C5B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53" y="977488"/>
            <a:ext cx="813739" cy="813739"/>
          </a:xfrm>
          <a:prstGeom prst="rect">
            <a:avLst/>
          </a:prstGeom>
        </p:spPr>
      </p:pic>
      <p:pic>
        <p:nvPicPr>
          <p:cNvPr id="25" name="Obrázek 24" descr="Obsah obrázku kreslení, podepsat&#10;&#10;Popis byl vytvořen automaticky">
            <a:extLst>
              <a:ext uri="{FF2B5EF4-FFF2-40B4-BE49-F238E27FC236}">
                <a16:creationId xmlns:a16="http://schemas.microsoft.com/office/drawing/2014/main" id="{A61FC8B6-406D-4C60-BD93-37CDD4C3DD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646" y="1744124"/>
            <a:ext cx="813739" cy="813739"/>
          </a:xfrm>
          <a:prstGeom prst="rect">
            <a:avLst/>
          </a:prstGeom>
        </p:spPr>
      </p:pic>
      <p:pic>
        <p:nvPicPr>
          <p:cNvPr id="29" name="Obrázek 28" descr="Obsah obrázku objekt, kreslení&#10;&#10;Popis byl vytvořen automaticky">
            <a:extLst>
              <a:ext uri="{FF2B5EF4-FFF2-40B4-BE49-F238E27FC236}">
                <a16:creationId xmlns:a16="http://schemas.microsoft.com/office/drawing/2014/main" id="{33D6710A-FB5C-4D59-B933-46BDDBEDC2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903" y="978773"/>
            <a:ext cx="813739" cy="813739"/>
          </a:xfrm>
          <a:prstGeom prst="rect">
            <a:avLst/>
          </a:prstGeom>
        </p:spPr>
      </p:pic>
      <p:pic>
        <p:nvPicPr>
          <p:cNvPr id="33" name="Obrázek 32" descr="Obsah obrázku kreslení, jídlo, podepsat&#10;&#10;Popis byl vytvořen automaticky">
            <a:extLst>
              <a:ext uri="{FF2B5EF4-FFF2-40B4-BE49-F238E27FC236}">
                <a16:creationId xmlns:a16="http://schemas.microsoft.com/office/drawing/2014/main" id="{E8FB4E3A-D160-4963-9E8F-D1DBC0267C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47" y="1058810"/>
            <a:ext cx="521378" cy="342566"/>
          </a:xfrm>
          <a:prstGeom prst="rect">
            <a:avLst/>
          </a:prstGeom>
        </p:spPr>
      </p:pic>
      <p:pic>
        <p:nvPicPr>
          <p:cNvPr id="37" name="Obrázek 36" descr="Obsah obrázku kreslení, deštník&#10;&#10;Popis byl vytvořen automaticky">
            <a:extLst>
              <a:ext uri="{FF2B5EF4-FFF2-40B4-BE49-F238E27FC236}">
                <a16:creationId xmlns:a16="http://schemas.microsoft.com/office/drawing/2014/main" id="{406CE951-415D-4166-BAF3-CC3411503E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1" y="721389"/>
            <a:ext cx="493114" cy="328422"/>
          </a:xfrm>
          <a:prstGeom prst="rect">
            <a:avLst/>
          </a:prstGeom>
        </p:spPr>
      </p:pic>
      <p:pic>
        <p:nvPicPr>
          <p:cNvPr id="41" name="Obrázek 40" descr="Obsah obrázku hodiny, podepsat, počítač&#10;&#10;Popis byl vytvořen automaticky">
            <a:extLst>
              <a:ext uri="{FF2B5EF4-FFF2-40B4-BE49-F238E27FC236}">
                <a16:creationId xmlns:a16="http://schemas.microsoft.com/office/drawing/2014/main" id="{984F90DA-B163-4F46-A219-35D77F1BF5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36" y="2946935"/>
            <a:ext cx="914400" cy="914400"/>
          </a:xfrm>
          <a:prstGeom prst="rect">
            <a:avLst/>
          </a:prstGeom>
        </p:spPr>
      </p:pic>
      <p:sp>
        <p:nvSpPr>
          <p:cNvPr id="43" name="TextovéPole 42">
            <a:extLst>
              <a:ext uri="{FF2B5EF4-FFF2-40B4-BE49-F238E27FC236}">
                <a16:creationId xmlns:a16="http://schemas.microsoft.com/office/drawing/2014/main" id="{96765F84-3560-4115-AAFB-68862CB7B8E3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tx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390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hodiny&#10;&#10;Popis byl vytvořen automaticky">
            <a:extLst>
              <a:ext uri="{FF2B5EF4-FFF2-40B4-BE49-F238E27FC236}">
                <a16:creationId xmlns:a16="http://schemas.microsoft.com/office/drawing/2014/main" id="{592B065A-F7E7-4158-87AA-D2DEB3C4C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0"/>
            <a:ext cx="10287000" cy="6858000"/>
          </a:xfrm>
          <a:prstGeom prst="rect">
            <a:avLst/>
          </a:prstGeom>
        </p:spPr>
      </p:pic>
      <p:pic>
        <p:nvPicPr>
          <p:cNvPr id="11" name="Obrázek 10" descr="Obsah obrázku objekt, hodiny&#10;&#10;Popis byl vytvořen automaticky">
            <a:extLst>
              <a:ext uri="{FF2B5EF4-FFF2-40B4-BE49-F238E27FC236}">
                <a16:creationId xmlns:a16="http://schemas.microsoft.com/office/drawing/2014/main" id="{F224D30F-AE09-4599-A5B9-91D8088D66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3AFF83C6-107B-4546-AAF0-CB9A42021663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3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6FDBF9-8A8B-4A6C-A6A4-D827147B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Hlavní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řešené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problémy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endParaRPr lang="cs-CZ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pic>
        <p:nvPicPr>
          <p:cNvPr id="4" name="Obrázek 3" descr="Obsah obrázku objekt, hodiny&#10;&#10;Popis byl vytvořen automaticky">
            <a:extLst>
              <a:ext uri="{FF2B5EF4-FFF2-40B4-BE49-F238E27FC236}">
                <a16:creationId xmlns:a16="http://schemas.microsoft.com/office/drawing/2014/main" id="{80EF6BF4-F304-4FB2-9F7F-08B73BEC4B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3C877EC-5AAE-47F2-BA8F-D3109FB68E9E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0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539B8A-E1A8-496F-8614-AE97E466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621792"/>
            <a:ext cx="5181503" cy="5504688"/>
          </a:xfrm>
        </p:spPr>
        <p:txBody>
          <a:bodyPr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Tvoření</a:t>
            </a:r>
            <a:r>
              <a:rPr lang="en-US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grafu</a:t>
            </a:r>
            <a:r>
              <a:rPr lang="en-US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sz="4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jeho</a:t>
            </a:r>
            <a:r>
              <a:rPr lang="en-US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propojení</a:t>
            </a:r>
            <a:r>
              <a:rPr lang="en-US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 </a:t>
            </a:r>
            <a:r>
              <a:rPr lang="en-US" sz="4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algoritmy</a:t>
            </a:r>
            <a:endParaRPr lang="cs-CZ" sz="4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56F8EA-3356-4455-9899-320874F6E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Obrázek 3" descr="Obsah obrázku objekt, hodiny&#10;&#10;Popis byl vytvořen automaticky">
            <a:extLst>
              <a:ext uri="{FF2B5EF4-FFF2-40B4-BE49-F238E27FC236}">
                <a16:creationId xmlns:a16="http://schemas.microsoft.com/office/drawing/2014/main" id="{AD505860-52BE-489B-BF73-8630CD92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73E3A52-ED4E-4DC3-9C03-F1B2646F6C3E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7" name="Zástupný obsah 2">
            <a:extLst>
              <a:ext uri="{FF2B5EF4-FFF2-40B4-BE49-F238E27FC236}">
                <a16:creationId xmlns:a16="http://schemas.microsoft.com/office/drawing/2014/main" id="{930DBD27-58AD-4B3D-9676-0D13871C59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635645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3021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546D478-D347-44FF-A8E2-DB4C18AB8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5546D478-D347-44FF-A8E2-DB4C18AB8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graphicEl>
                                              <a:dgm id="{5546D478-D347-44FF-A8E2-DB4C18AB8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A09B5F-EC4B-4F4D-95D0-9B8729D450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17A09B5F-EC4B-4F4D-95D0-9B8729D450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17A09B5F-EC4B-4F4D-95D0-9B8729D450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7E61BD-1327-4B1F-969C-A7C8D40722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graphicEl>
                                              <a:dgm id="{AA7E61BD-1327-4B1F-969C-A7C8D40722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graphicEl>
                                              <a:dgm id="{AA7E61BD-1327-4B1F-969C-A7C8D40722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72CF24B-6423-4F56-80DB-0208C015FB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graphicEl>
                                              <a:dgm id="{C72CF24B-6423-4F56-80DB-0208C015FB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graphicEl>
                                              <a:dgm id="{C72CF24B-6423-4F56-80DB-0208C015FB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D4D4302-F487-4848-8C71-73761EBBA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graphicEl>
                                              <a:dgm id="{FD4D4302-F487-4848-8C71-73761EBBA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graphicEl>
                                              <a:dgm id="{FD4D4302-F487-4848-8C71-73761EBBA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5DA7C6-04D0-4444-AC30-84F8AF0E85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graphicEl>
                                              <a:dgm id="{1B5DA7C6-04D0-4444-AC30-84F8AF0E85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graphicEl>
                                              <a:dgm id="{1B5DA7C6-04D0-4444-AC30-84F8AF0E85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539B8A-E1A8-496F-8614-AE97E466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621792"/>
            <a:ext cx="5181503" cy="5504688"/>
          </a:xfrm>
        </p:spPr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Obecnost</a:t>
            </a:r>
            <a:r>
              <a:rPr lang="en-US" sz="6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algoritmů</a:t>
            </a:r>
            <a:endParaRPr lang="cs-CZ" sz="6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56F8EA-3356-4455-9899-320874F6E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Obrázek 3" descr="Obsah obrázku objekt, hodiny&#10;&#10;Popis byl vytvořen automaticky">
            <a:extLst>
              <a:ext uri="{FF2B5EF4-FFF2-40B4-BE49-F238E27FC236}">
                <a16:creationId xmlns:a16="http://schemas.microsoft.com/office/drawing/2014/main" id="{AD505860-52BE-489B-BF73-8630CD92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73E3A52-ED4E-4DC3-9C03-F1B2646F6C3E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7" name="Zástupný obsah 2">
            <a:extLst>
              <a:ext uri="{FF2B5EF4-FFF2-40B4-BE49-F238E27FC236}">
                <a16:creationId xmlns:a16="http://schemas.microsoft.com/office/drawing/2014/main" id="{930DBD27-58AD-4B3D-9676-0D13871C59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112770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723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208D4C5-BF48-4AAD-9CED-321CEE1CD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0208D4C5-BF48-4AAD-9CED-321CEE1CD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graphicEl>
                                              <a:dgm id="{0208D4C5-BF48-4AAD-9CED-321CEE1CD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D81DCCD-4C87-4E30-B863-5516F044FF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0D81DCCD-4C87-4E30-B863-5516F044FF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0D81DCCD-4C87-4E30-B863-5516F044FF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01D5D2A-27D1-4B98-B608-C9FA2901CC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graphicEl>
                                              <a:dgm id="{201D5D2A-27D1-4B98-B608-C9FA2901CC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graphicEl>
                                              <a:dgm id="{201D5D2A-27D1-4B98-B608-C9FA2901CC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D0F845-EF26-4942-BC00-AF1307535B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graphicEl>
                                              <a:dgm id="{9AD0F845-EF26-4942-BC00-AF1307535B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graphicEl>
                                              <a:dgm id="{9AD0F845-EF26-4942-BC00-AF1307535B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E1050DE-6A7A-4C59-B3E8-E1FBEF7027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graphicEl>
                                              <a:dgm id="{1E1050DE-6A7A-4C59-B3E8-E1FBEF7027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graphicEl>
                                              <a:dgm id="{1E1050DE-6A7A-4C59-B3E8-E1FBEF7027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97A4C0B-FDBD-4A21-A236-FA99B292A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graphicEl>
                                              <a:dgm id="{D97A4C0B-FDBD-4A21-A236-FA99B292A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graphicEl>
                                              <a:dgm id="{D97A4C0B-FDBD-4A21-A236-FA99B292A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D8F4915-B9BC-48A1-BA8D-F0B376FE9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>
                                            <p:graphicEl>
                                              <a:dgm id="{BD8F4915-B9BC-48A1-BA8D-F0B376FE9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graphicEl>
                                              <a:dgm id="{BD8F4915-B9BC-48A1-BA8D-F0B376FE9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7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539B8A-E1A8-496F-8614-AE97E466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621792"/>
            <a:ext cx="5181503" cy="5504688"/>
          </a:xfrm>
        </p:spPr>
        <p:txBody>
          <a:bodyPr>
            <a:normAutofit/>
          </a:bodyPr>
          <a:lstStyle/>
          <a:p>
            <a:r>
              <a:rPr lang="en-US" sz="7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Animace</a:t>
            </a:r>
            <a:endParaRPr lang="cs-CZ" sz="7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56F8EA-3356-4455-9899-320874F6E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Obrázek 3" descr="Obsah obrázku objekt, hodiny&#10;&#10;Popis byl vytvořen automaticky">
            <a:extLst>
              <a:ext uri="{FF2B5EF4-FFF2-40B4-BE49-F238E27FC236}">
                <a16:creationId xmlns:a16="http://schemas.microsoft.com/office/drawing/2014/main" id="{AD505860-52BE-489B-BF73-8630CD92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73E3A52-ED4E-4DC3-9C03-F1B2646F6C3E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7" name="Zástupný obsah 2">
            <a:extLst>
              <a:ext uri="{FF2B5EF4-FFF2-40B4-BE49-F238E27FC236}">
                <a16:creationId xmlns:a16="http://schemas.microsoft.com/office/drawing/2014/main" id="{930DBD27-58AD-4B3D-9676-0D13871C59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7122312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198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5132DA1-E121-4E19-9489-275188BAF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25132DA1-E121-4E19-9489-275188BAF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graphicEl>
                                              <a:dgm id="{25132DA1-E121-4E19-9489-275188BAF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7B0AA0B-0A54-4755-8A98-FA75D66451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E7B0AA0B-0A54-4755-8A98-FA75D66451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E7B0AA0B-0A54-4755-8A98-FA75D66451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D10A66-D826-4339-B307-076E740DB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graphicEl>
                                              <a:dgm id="{4CD10A66-D826-4339-B307-076E740DB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graphicEl>
                                              <a:dgm id="{4CD10A66-D826-4339-B307-076E740DB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BBB2756-24B4-4AAC-B41E-7A5A2A769C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graphicEl>
                                              <a:dgm id="{5BBB2756-24B4-4AAC-B41E-7A5A2A769C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graphicEl>
                                              <a:dgm id="{5BBB2756-24B4-4AAC-B41E-7A5A2A769C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7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282</Words>
  <Application>Microsoft Office PowerPoint</Application>
  <PresentationFormat>Širokoúhlá obrazovka</PresentationFormat>
  <Paragraphs>41</Paragraphs>
  <Slides>11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Roboto</vt:lpstr>
      <vt:lpstr>Roboto Bold</vt:lpstr>
      <vt:lpstr>Roboto Light</vt:lpstr>
      <vt:lpstr>Motiv Office</vt:lpstr>
      <vt:lpstr>Prezentace aplikace PowerPoint</vt:lpstr>
      <vt:lpstr>K čemu aplikace slouží</vt:lpstr>
      <vt:lpstr>Hlavní funkce </vt:lpstr>
      <vt:lpstr>Prezentace aplikace PowerPoint</vt:lpstr>
      <vt:lpstr>Prezentace aplikace PowerPoint</vt:lpstr>
      <vt:lpstr>Hlavní řešené problémy </vt:lpstr>
      <vt:lpstr>Tvoření grafu a jeho propojení s algoritmy</vt:lpstr>
      <vt:lpstr>Obecnost algoritmů</vt:lpstr>
      <vt:lpstr>Animace</vt:lpstr>
      <vt:lpstr>Nástin architektury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Trinity Mazná</dc:creator>
  <cp:lastModifiedBy>Trinity Mazná</cp:lastModifiedBy>
  <cp:revision>6</cp:revision>
  <dcterms:created xsi:type="dcterms:W3CDTF">2020-09-12T20:12:49Z</dcterms:created>
  <dcterms:modified xsi:type="dcterms:W3CDTF">2020-09-12T21:02:01Z</dcterms:modified>
</cp:coreProperties>
</file>